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sldIdLst>
    <p:sldId id="256" r:id="rId2"/>
    <p:sldId id="272" r:id="rId3"/>
    <p:sldId id="273" r:id="rId4"/>
    <p:sldId id="259" r:id="rId5"/>
    <p:sldId id="439" r:id="rId6"/>
    <p:sldId id="419" r:id="rId7"/>
    <p:sldId id="420" r:id="rId8"/>
    <p:sldId id="421" r:id="rId9"/>
    <p:sldId id="487" r:id="rId10"/>
    <p:sldId id="488" r:id="rId11"/>
    <p:sldId id="489" r:id="rId12"/>
    <p:sldId id="490" r:id="rId13"/>
    <p:sldId id="491" r:id="rId14"/>
    <p:sldId id="281" r:id="rId15"/>
    <p:sldId id="417" r:id="rId16"/>
    <p:sldId id="258" r:id="rId17"/>
    <p:sldId id="422" r:id="rId18"/>
    <p:sldId id="492" r:id="rId19"/>
    <p:sldId id="406" r:id="rId20"/>
    <p:sldId id="408" r:id="rId21"/>
    <p:sldId id="407" r:id="rId22"/>
    <p:sldId id="335" r:id="rId23"/>
    <p:sldId id="342" r:id="rId24"/>
    <p:sldId id="343" r:id="rId25"/>
    <p:sldId id="344" r:id="rId26"/>
    <p:sldId id="345" r:id="rId27"/>
    <p:sldId id="371" r:id="rId28"/>
    <p:sldId id="346" r:id="rId29"/>
    <p:sldId id="467" r:id="rId30"/>
    <p:sldId id="468" r:id="rId31"/>
    <p:sldId id="485" r:id="rId32"/>
    <p:sldId id="486" r:id="rId33"/>
    <p:sldId id="493" r:id="rId34"/>
    <p:sldId id="438" r:id="rId35"/>
    <p:sldId id="42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21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svg"/><Relationship Id="rId1" Type="http://schemas.openxmlformats.org/officeDocument/2006/relationships/image" Target="../media/image18.png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svg"/><Relationship Id="rId1" Type="http://schemas.openxmlformats.org/officeDocument/2006/relationships/image" Target="../media/image18.png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16D9B-4A8F-CF4A-97C0-D2B9F55921E1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385B9-409D-D149-9F91-BC47FF880262}">
      <dgm:prSet phldrT="[Текст]"/>
      <dgm:spPr/>
      <dgm:t>
        <a:bodyPr/>
        <a:lstStyle/>
        <a:p>
          <a:r>
            <a:rPr lang="ru-RU" dirty="0"/>
            <a:t>Человек-человек</a:t>
          </a:r>
        </a:p>
      </dgm:t>
    </dgm:pt>
    <dgm:pt modelId="{2E4AAA1E-C047-3B4D-84F4-378109306CCA}" type="parTrans" cxnId="{1DD8301E-1471-A94A-AE47-E4B4FF71F5FC}">
      <dgm:prSet/>
      <dgm:spPr/>
      <dgm:t>
        <a:bodyPr/>
        <a:lstStyle/>
        <a:p>
          <a:endParaRPr lang="ru-RU"/>
        </a:p>
      </dgm:t>
    </dgm:pt>
    <dgm:pt modelId="{7E88EF2F-E944-0D41-9F5C-887DD651744D}" type="sibTrans" cxnId="{1DD8301E-1471-A94A-AE47-E4B4FF71F5FC}">
      <dgm:prSet/>
      <dgm:spPr/>
      <dgm:t>
        <a:bodyPr/>
        <a:lstStyle/>
        <a:p>
          <a:endParaRPr lang="ru-RU"/>
        </a:p>
      </dgm:t>
    </dgm:pt>
    <dgm:pt modelId="{B84E43DC-64ED-914D-B807-9DEA57757391}">
      <dgm:prSet phldrT="[Текст]"/>
      <dgm:spPr/>
      <dgm:t>
        <a:bodyPr/>
        <a:lstStyle/>
        <a:p>
          <a:r>
            <a:rPr lang="ru-RU"/>
            <a:t>Общаться/объяснять</a:t>
          </a:r>
          <a:endParaRPr lang="ru-RU" dirty="0"/>
        </a:p>
      </dgm:t>
    </dgm:pt>
    <dgm:pt modelId="{BD9A5FB8-9B78-7145-8C98-D7611B0D32C1}" type="parTrans" cxnId="{05691B5C-351E-CB47-8BA0-2FEE81F24154}">
      <dgm:prSet/>
      <dgm:spPr/>
      <dgm:t>
        <a:bodyPr/>
        <a:lstStyle/>
        <a:p>
          <a:endParaRPr lang="ru-RU"/>
        </a:p>
      </dgm:t>
    </dgm:pt>
    <dgm:pt modelId="{8A8D45D9-0232-E548-8A26-49AA1464C166}" type="sibTrans" cxnId="{05691B5C-351E-CB47-8BA0-2FEE81F24154}">
      <dgm:prSet/>
      <dgm:spPr/>
      <dgm:t>
        <a:bodyPr/>
        <a:lstStyle/>
        <a:p>
          <a:endParaRPr lang="ru-RU"/>
        </a:p>
      </dgm:t>
    </dgm:pt>
    <dgm:pt modelId="{5B7E5A3D-D01A-744D-A443-6A6172BA079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Человек-природа</a:t>
          </a:r>
        </a:p>
        <a:p>
          <a:endParaRPr lang="ru-RU" dirty="0"/>
        </a:p>
      </dgm:t>
    </dgm:pt>
    <dgm:pt modelId="{9E10D88B-12E9-5F4C-B353-EF6294ED4061}" type="parTrans" cxnId="{07F5DC6C-64F7-8A4E-A8D9-C0EC444EE59D}">
      <dgm:prSet/>
      <dgm:spPr/>
      <dgm:t>
        <a:bodyPr/>
        <a:lstStyle/>
        <a:p>
          <a:endParaRPr lang="ru-RU"/>
        </a:p>
      </dgm:t>
    </dgm:pt>
    <dgm:pt modelId="{EF99C0EA-12D8-244D-8092-E8D77DA2E06A}" type="sibTrans" cxnId="{07F5DC6C-64F7-8A4E-A8D9-C0EC444EE59D}">
      <dgm:prSet/>
      <dgm:spPr/>
      <dgm:t>
        <a:bodyPr/>
        <a:lstStyle/>
        <a:p>
          <a:endParaRPr lang="ru-RU"/>
        </a:p>
      </dgm:t>
    </dgm:pt>
    <dgm:pt modelId="{1DD2DC95-A797-6F41-88EB-A00C66149699}">
      <dgm:prSet phldrT="[Текст]"/>
      <dgm:spPr/>
      <dgm:t>
        <a:bodyPr/>
        <a:lstStyle/>
        <a:p>
          <a:endParaRPr lang="ru-RU" sz="600" dirty="0"/>
        </a:p>
      </dgm:t>
    </dgm:pt>
    <dgm:pt modelId="{1F4B4957-0D5F-B041-B373-7F6CFEC22B20}" type="parTrans" cxnId="{025CC5C4-3DEB-584B-B739-F681005EFE47}">
      <dgm:prSet/>
      <dgm:spPr/>
      <dgm:t>
        <a:bodyPr/>
        <a:lstStyle/>
        <a:p>
          <a:endParaRPr lang="ru-RU"/>
        </a:p>
      </dgm:t>
    </dgm:pt>
    <dgm:pt modelId="{D0F7C8E6-DAF2-784E-9070-2FD5AD540900}" type="sibTrans" cxnId="{025CC5C4-3DEB-584B-B739-F681005EFE47}">
      <dgm:prSet/>
      <dgm:spPr/>
      <dgm:t>
        <a:bodyPr/>
        <a:lstStyle/>
        <a:p>
          <a:endParaRPr lang="ru-RU"/>
        </a:p>
      </dgm:t>
    </dgm:pt>
    <dgm:pt modelId="{3DEB9605-3427-B142-A862-2C71DCE130D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Человек-техника</a:t>
          </a:r>
        </a:p>
      </dgm:t>
    </dgm:pt>
    <dgm:pt modelId="{5FCFF84D-22AB-4841-AF0F-C1CE9609B435}" type="parTrans" cxnId="{2F5B02B5-EC1E-AF46-BFFE-A44C9DDC97BA}">
      <dgm:prSet/>
      <dgm:spPr/>
      <dgm:t>
        <a:bodyPr/>
        <a:lstStyle/>
        <a:p>
          <a:endParaRPr lang="ru-RU"/>
        </a:p>
      </dgm:t>
    </dgm:pt>
    <dgm:pt modelId="{DE5AE60A-DD3E-254C-B137-0123FDD59884}" type="sibTrans" cxnId="{2F5B02B5-EC1E-AF46-BFFE-A44C9DDC97BA}">
      <dgm:prSet/>
      <dgm:spPr/>
      <dgm:t>
        <a:bodyPr/>
        <a:lstStyle/>
        <a:p>
          <a:endParaRPr lang="ru-RU"/>
        </a:p>
      </dgm:t>
    </dgm:pt>
    <dgm:pt modelId="{2E7CF7AC-BBEB-B747-BF0D-759F11C91440}">
      <dgm:prSet phldrT="[Текст]"/>
      <dgm:spPr/>
      <dgm:t>
        <a:bodyPr/>
        <a:lstStyle/>
        <a:p>
          <a:endParaRPr lang="ru-RU" sz="600" dirty="0"/>
        </a:p>
      </dgm:t>
    </dgm:pt>
    <dgm:pt modelId="{8B17F351-CA0F-7C47-988D-C76FEEAC19DF}" type="parTrans" cxnId="{3DC20FDD-943E-244B-A45D-EA45B1BAC113}">
      <dgm:prSet/>
      <dgm:spPr/>
      <dgm:t>
        <a:bodyPr/>
        <a:lstStyle/>
        <a:p>
          <a:endParaRPr lang="ru-RU"/>
        </a:p>
      </dgm:t>
    </dgm:pt>
    <dgm:pt modelId="{616E8AAE-5BEC-E94B-8EE3-DDBC06D09EA6}" type="sibTrans" cxnId="{3DC20FDD-943E-244B-A45D-EA45B1BAC113}">
      <dgm:prSet/>
      <dgm:spPr/>
      <dgm:t>
        <a:bodyPr/>
        <a:lstStyle/>
        <a:p>
          <a:endParaRPr lang="ru-RU"/>
        </a:p>
      </dgm:t>
    </dgm:pt>
    <dgm:pt modelId="{124166BA-F2E8-4548-8578-58AFD8CEBA53}">
      <dgm:prSet/>
      <dgm:spPr/>
      <dgm:t>
        <a:bodyPr/>
        <a:lstStyle/>
        <a:p>
          <a:r>
            <a:rPr lang="ru-RU"/>
            <a:t>Помогать</a:t>
          </a:r>
          <a:endParaRPr lang="ru-RU" dirty="0"/>
        </a:p>
      </dgm:t>
    </dgm:pt>
    <dgm:pt modelId="{998E220C-CE22-2940-9552-0A41D90161B8}" type="parTrans" cxnId="{26E0B479-26B6-904C-ADA7-FF4A47AAD7B3}">
      <dgm:prSet/>
      <dgm:spPr/>
      <dgm:t>
        <a:bodyPr/>
        <a:lstStyle/>
        <a:p>
          <a:endParaRPr lang="ru-RU"/>
        </a:p>
      </dgm:t>
    </dgm:pt>
    <dgm:pt modelId="{4A95346E-D393-2240-B09F-3AD34E003F2B}" type="sibTrans" cxnId="{26E0B479-26B6-904C-ADA7-FF4A47AAD7B3}">
      <dgm:prSet/>
      <dgm:spPr/>
      <dgm:t>
        <a:bodyPr/>
        <a:lstStyle/>
        <a:p>
          <a:endParaRPr lang="ru-RU"/>
        </a:p>
      </dgm:t>
    </dgm:pt>
    <dgm:pt modelId="{926E2FCB-4565-ED4A-9300-5A06AEBF503E}">
      <dgm:prSet/>
      <dgm:spPr/>
      <dgm:t>
        <a:bodyPr/>
        <a:lstStyle/>
        <a:p>
          <a:r>
            <a:rPr lang="ru-RU"/>
            <a:t>Играть в школу/больницу</a:t>
          </a:r>
          <a:endParaRPr lang="ru-RU" dirty="0"/>
        </a:p>
      </dgm:t>
    </dgm:pt>
    <dgm:pt modelId="{39505C8F-F471-8B44-B50B-8FE49E0801A2}" type="parTrans" cxnId="{22DDE59E-00FA-A043-B78B-2E62D618A751}">
      <dgm:prSet/>
      <dgm:spPr/>
      <dgm:t>
        <a:bodyPr/>
        <a:lstStyle/>
        <a:p>
          <a:endParaRPr lang="ru-RU"/>
        </a:p>
      </dgm:t>
    </dgm:pt>
    <dgm:pt modelId="{3A9B6BA9-5229-0042-ABEF-9B3E138CFFA3}" type="sibTrans" cxnId="{22DDE59E-00FA-A043-B78B-2E62D618A751}">
      <dgm:prSet/>
      <dgm:spPr/>
      <dgm:t>
        <a:bodyPr/>
        <a:lstStyle/>
        <a:p>
          <a:endParaRPr lang="ru-RU"/>
        </a:p>
      </dgm:t>
    </dgm:pt>
    <dgm:pt modelId="{49F4164E-C115-F44A-AF81-59E0B635E3B4}">
      <dgm:prSet/>
      <dgm:spPr/>
      <dgm:t>
        <a:bodyPr/>
        <a:lstStyle/>
        <a:p>
          <a:r>
            <a:rPr lang="ru-RU" dirty="0"/>
            <a:t>Рассудить спор</a:t>
          </a:r>
        </a:p>
      </dgm:t>
    </dgm:pt>
    <dgm:pt modelId="{7CF861C5-3EDC-664D-B428-C919A67FEFE3}" type="parTrans" cxnId="{D9D1698D-B6F0-874E-9755-297A49AD493D}">
      <dgm:prSet/>
      <dgm:spPr/>
      <dgm:t>
        <a:bodyPr/>
        <a:lstStyle/>
        <a:p>
          <a:endParaRPr lang="ru-RU"/>
        </a:p>
      </dgm:t>
    </dgm:pt>
    <dgm:pt modelId="{FA3D0B75-D74F-8244-B5FB-D21B402B034C}" type="sibTrans" cxnId="{D9D1698D-B6F0-874E-9755-297A49AD493D}">
      <dgm:prSet/>
      <dgm:spPr/>
      <dgm:t>
        <a:bodyPr/>
        <a:lstStyle/>
        <a:p>
          <a:endParaRPr lang="ru-RU"/>
        </a:p>
      </dgm:t>
    </dgm:pt>
    <dgm:pt modelId="{3CEAFC45-455F-DD47-9035-22DC567D6494}">
      <dgm:prSet custT="1"/>
      <dgm:spPr/>
      <dgm:t>
        <a:bodyPr/>
        <a:lstStyle/>
        <a:p>
          <a:endParaRPr lang="ru-RU" sz="1400" dirty="0"/>
        </a:p>
      </dgm:t>
    </dgm:pt>
    <dgm:pt modelId="{5E8807D1-79AD-A342-BA70-9C2837675A5A}" type="parTrans" cxnId="{900EAFE2-DDE1-D14F-8512-66A520A3FE8D}">
      <dgm:prSet/>
      <dgm:spPr/>
      <dgm:t>
        <a:bodyPr/>
        <a:lstStyle/>
        <a:p>
          <a:endParaRPr lang="ru-RU"/>
        </a:p>
      </dgm:t>
    </dgm:pt>
    <dgm:pt modelId="{98ADE6F7-FCB4-2C47-A018-09D8061D3029}" type="sibTrans" cxnId="{900EAFE2-DDE1-D14F-8512-66A520A3FE8D}">
      <dgm:prSet/>
      <dgm:spPr/>
      <dgm:t>
        <a:bodyPr/>
        <a:lstStyle/>
        <a:p>
          <a:endParaRPr lang="ru-RU"/>
        </a:p>
      </dgm:t>
    </dgm:pt>
    <dgm:pt modelId="{2C066045-C3EA-844A-BDC0-B6522501A9DF}">
      <dgm:prSet custT="1"/>
      <dgm:spPr/>
      <dgm:t>
        <a:bodyPr/>
        <a:lstStyle/>
        <a:p>
          <a:r>
            <a:rPr lang="ru-RU" sz="1400" dirty="0"/>
            <a:t>Животных</a:t>
          </a:r>
        </a:p>
        <a:p>
          <a:r>
            <a:rPr lang="ru-RU" sz="1400" dirty="0"/>
            <a:t>Наблюдать за растениями</a:t>
          </a:r>
        </a:p>
        <a:p>
          <a:r>
            <a:rPr lang="ru-RU" sz="1400" dirty="0"/>
            <a:t>Копать землю</a:t>
          </a:r>
        </a:p>
        <a:p>
          <a:endParaRPr lang="ru-RU" sz="1400" dirty="0"/>
        </a:p>
      </dgm:t>
    </dgm:pt>
    <dgm:pt modelId="{C0A347B4-EED4-F142-B15D-EB3435E08452}" type="parTrans" cxnId="{F6ADE642-DB21-9346-BEB1-B1ED9AA212E8}">
      <dgm:prSet/>
      <dgm:spPr/>
      <dgm:t>
        <a:bodyPr/>
        <a:lstStyle/>
        <a:p>
          <a:endParaRPr lang="ru-RU"/>
        </a:p>
      </dgm:t>
    </dgm:pt>
    <dgm:pt modelId="{07CD8E0E-85CB-054D-8F63-40612E513AEE}" type="sibTrans" cxnId="{F6ADE642-DB21-9346-BEB1-B1ED9AA212E8}">
      <dgm:prSet/>
      <dgm:spPr/>
      <dgm:t>
        <a:bodyPr/>
        <a:lstStyle/>
        <a:p>
          <a:endParaRPr lang="ru-RU"/>
        </a:p>
      </dgm:t>
    </dgm:pt>
    <dgm:pt modelId="{5B7A8845-7A67-5A43-8C59-B2C515033C94}">
      <dgm:prSet/>
      <dgm:spPr/>
      <dgm:t>
        <a:bodyPr/>
        <a:lstStyle/>
        <a:p>
          <a:endParaRPr lang="ru-RU" sz="600" dirty="0"/>
        </a:p>
      </dgm:t>
    </dgm:pt>
    <dgm:pt modelId="{1CF2D25F-66EC-834D-89C9-6BEEFBAAAB42}" type="parTrans" cxnId="{6F66D5B2-4926-1447-A949-61F7CD43D956}">
      <dgm:prSet/>
      <dgm:spPr/>
      <dgm:t>
        <a:bodyPr/>
        <a:lstStyle/>
        <a:p>
          <a:endParaRPr lang="ru-RU"/>
        </a:p>
      </dgm:t>
    </dgm:pt>
    <dgm:pt modelId="{9D1D764D-11C5-9E46-8156-389B15A4304E}" type="sibTrans" cxnId="{6F66D5B2-4926-1447-A949-61F7CD43D956}">
      <dgm:prSet/>
      <dgm:spPr/>
      <dgm:t>
        <a:bodyPr/>
        <a:lstStyle/>
        <a:p>
          <a:endParaRPr lang="ru-RU"/>
        </a:p>
      </dgm:t>
    </dgm:pt>
    <dgm:pt modelId="{831260C4-FEBC-A94A-8C75-2599F40EAF69}">
      <dgm:prSet custT="1"/>
      <dgm:spPr/>
      <dgm:t>
        <a:bodyPr/>
        <a:lstStyle/>
        <a:p>
          <a:r>
            <a:rPr lang="ru-RU" sz="1200" dirty="0"/>
            <a:t>Играть в машинки</a:t>
          </a:r>
        </a:p>
        <a:p>
          <a:r>
            <a:rPr lang="ru-RU" sz="1200" dirty="0"/>
            <a:t>Конструктор</a:t>
          </a:r>
        </a:p>
        <a:p>
          <a:r>
            <a:rPr lang="ru-RU" sz="1200" dirty="0"/>
            <a:t>Роботов</a:t>
          </a:r>
        </a:p>
      </dgm:t>
    </dgm:pt>
    <dgm:pt modelId="{665AD793-7B1F-2347-B47B-210461D83C4E}" type="parTrans" cxnId="{D586627E-FB73-5641-B01B-F0903C3D5C92}">
      <dgm:prSet/>
      <dgm:spPr/>
      <dgm:t>
        <a:bodyPr/>
        <a:lstStyle/>
        <a:p>
          <a:endParaRPr lang="ru-RU"/>
        </a:p>
      </dgm:t>
    </dgm:pt>
    <dgm:pt modelId="{F5278958-3CC5-D347-B19C-5584B54EB5D6}" type="sibTrans" cxnId="{D586627E-FB73-5641-B01B-F0903C3D5C92}">
      <dgm:prSet/>
      <dgm:spPr/>
      <dgm:t>
        <a:bodyPr/>
        <a:lstStyle/>
        <a:p>
          <a:endParaRPr lang="ru-RU"/>
        </a:p>
      </dgm:t>
    </dgm:pt>
    <dgm:pt modelId="{71C426B5-DBCE-A44A-A8A0-A0BB7ECDB2C2}">
      <dgm:prSet/>
      <dgm:spPr/>
      <dgm:t>
        <a:bodyPr/>
        <a:lstStyle/>
        <a:p>
          <a:r>
            <a:rPr lang="ru-RU" dirty="0"/>
            <a:t>Человек - информатика</a:t>
          </a:r>
        </a:p>
      </dgm:t>
    </dgm:pt>
    <dgm:pt modelId="{49C8BAC2-BDAF-7242-AE57-5F3F95AB795C}" type="parTrans" cxnId="{56237AAB-F71F-D144-98EA-CFDDE31F7CFB}">
      <dgm:prSet/>
      <dgm:spPr/>
      <dgm:t>
        <a:bodyPr/>
        <a:lstStyle/>
        <a:p>
          <a:endParaRPr lang="ru-RU"/>
        </a:p>
      </dgm:t>
    </dgm:pt>
    <dgm:pt modelId="{6A2E9DCF-95DF-4645-B883-2A6C87269942}" type="sibTrans" cxnId="{56237AAB-F71F-D144-98EA-CFDDE31F7CFB}">
      <dgm:prSet/>
      <dgm:spPr/>
      <dgm:t>
        <a:bodyPr/>
        <a:lstStyle/>
        <a:p>
          <a:endParaRPr lang="ru-RU"/>
        </a:p>
      </dgm:t>
    </dgm:pt>
    <dgm:pt modelId="{8585D0E2-CCB1-CE44-BBE8-9BC6ACFE5EAF}">
      <dgm:prSet custT="1"/>
      <dgm:spPr/>
      <dgm:t>
        <a:bodyPr/>
        <a:lstStyle/>
        <a:p>
          <a:r>
            <a:rPr lang="ru-RU" sz="1200" dirty="0"/>
            <a:t>Смотреть как работает техника</a:t>
          </a:r>
        </a:p>
        <a:p>
          <a:endParaRPr lang="ru-RU" sz="600" dirty="0"/>
        </a:p>
      </dgm:t>
    </dgm:pt>
    <dgm:pt modelId="{4142D60B-77AF-9149-9AD4-54DAD08C4AC6}" type="parTrans" cxnId="{9BACF48F-DE76-F443-AC90-52D694B6A904}">
      <dgm:prSet/>
      <dgm:spPr/>
      <dgm:t>
        <a:bodyPr/>
        <a:lstStyle/>
        <a:p>
          <a:endParaRPr lang="ru-RU"/>
        </a:p>
      </dgm:t>
    </dgm:pt>
    <dgm:pt modelId="{5BDA543A-6179-7F40-8FEB-276ADA0F5697}" type="sibTrans" cxnId="{9BACF48F-DE76-F443-AC90-52D694B6A904}">
      <dgm:prSet/>
      <dgm:spPr/>
      <dgm:t>
        <a:bodyPr/>
        <a:lstStyle/>
        <a:p>
          <a:endParaRPr lang="ru-RU"/>
        </a:p>
      </dgm:t>
    </dgm:pt>
    <dgm:pt modelId="{1FBB2335-D08A-744C-B338-33D444CF1B34}" type="pres">
      <dgm:prSet presAssocID="{FA316D9B-4A8F-CF4A-97C0-D2B9F5592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7E4C9-8591-CF44-B30B-E8E315FE0217}" type="pres">
      <dgm:prSet presAssocID="{0CD385B9-409D-D149-9F91-BC47FF880262}" presName="linNode" presStyleCnt="0"/>
      <dgm:spPr/>
    </dgm:pt>
    <dgm:pt modelId="{108213AD-4B5B-8640-838E-04B41F0C19CE}" type="pres">
      <dgm:prSet presAssocID="{0CD385B9-409D-D149-9F91-BC47FF88026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FDCD-FB50-8541-AF97-EB6DEECDFFB4}" type="pres">
      <dgm:prSet presAssocID="{0CD385B9-409D-D149-9F91-BC47FF8802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8D2B-FDA6-9840-BF47-CF9AE01B6636}" type="pres">
      <dgm:prSet presAssocID="{7E88EF2F-E944-0D41-9F5C-887DD651744D}" presName="sp" presStyleCnt="0"/>
      <dgm:spPr/>
    </dgm:pt>
    <dgm:pt modelId="{BA34081C-76AB-0D4E-B7D6-1D68E59C46F5}" type="pres">
      <dgm:prSet presAssocID="{5B7E5A3D-D01A-744D-A443-6A6172BA079E}" presName="linNode" presStyleCnt="0"/>
      <dgm:spPr/>
    </dgm:pt>
    <dgm:pt modelId="{55F0F5E9-F234-184C-A8A1-BD0CB969C09D}" type="pres">
      <dgm:prSet presAssocID="{5B7E5A3D-D01A-744D-A443-6A6172BA079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23615-51ED-5544-9361-7397AAFE292E}" type="pres">
      <dgm:prSet presAssocID="{5B7E5A3D-D01A-744D-A443-6A6172BA079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38501-EC17-3647-B8FB-B51334035410}" type="pres">
      <dgm:prSet presAssocID="{EF99C0EA-12D8-244D-8092-E8D77DA2E06A}" presName="sp" presStyleCnt="0"/>
      <dgm:spPr/>
    </dgm:pt>
    <dgm:pt modelId="{9DC0C505-BC85-1C47-BC0E-CA4F973E6C82}" type="pres">
      <dgm:prSet presAssocID="{3DEB9605-3427-B142-A862-2C71DCE130D8}" presName="linNode" presStyleCnt="0"/>
      <dgm:spPr/>
    </dgm:pt>
    <dgm:pt modelId="{A66245C3-03DB-1941-A0A2-43678AA0EDB7}" type="pres">
      <dgm:prSet presAssocID="{3DEB9605-3427-B142-A862-2C71DCE130D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62B1-3413-224D-A90B-E58DFD0885E3}" type="pres">
      <dgm:prSet presAssocID="{3DEB9605-3427-B142-A862-2C71DCE130D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4F2F6-D84A-8646-B172-04AFCC4DE6D0}" type="pres">
      <dgm:prSet presAssocID="{DE5AE60A-DD3E-254C-B137-0123FDD59884}" presName="sp" presStyleCnt="0"/>
      <dgm:spPr/>
    </dgm:pt>
    <dgm:pt modelId="{3051CD55-B058-B840-A3B5-B5D639CE7D66}" type="pres">
      <dgm:prSet presAssocID="{71C426B5-DBCE-A44A-A8A0-A0BB7ECDB2C2}" presName="linNode" presStyleCnt="0"/>
      <dgm:spPr/>
    </dgm:pt>
    <dgm:pt modelId="{8EBF4F24-6750-7244-B10A-32BEFA819E43}" type="pres">
      <dgm:prSet presAssocID="{71C426B5-DBCE-A44A-A8A0-A0BB7ECDB2C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CC5C4-3DEB-584B-B739-F681005EFE47}" srcId="{5B7E5A3D-D01A-744D-A443-6A6172BA079E}" destId="{1DD2DC95-A797-6F41-88EB-A00C66149699}" srcOrd="0" destOrd="0" parTransId="{1F4B4957-0D5F-B041-B373-7F6CFEC22B20}" sibTransId="{D0F7C8E6-DAF2-784E-9070-2FD5AD540900}"/>
    <dgm:cxn modelId="{6FCBD8DE-3B7F-4549-80FB-AD450CC3EDA7}" type="presOf" srcId="{49F4164E-C115-F44A-AF81-59E0B635E3B4}" destId="{16C4FDCD-FB50-8541-AF97-EB6DEECDFFB4}" srcOrd="0" destOrd="3" presId="urn:microsoft.com/office/officeart/2005/8/layout/vList5"/>
    <dgm:cxn modelId="{9BACF48F-DE76-F443-AC90-52D694B6A904}" srcId="{3DEB9605-3427-B142-A862-2C71DCE130D8}" destId="{8585D0E2-CCB1-CE44-BBE8-9BC6ACFE5EAF}" srcOrd="3" destOrd="0" parTransId="{4142D60B-77AF-9149-9AD4-54DAD08C4AC6}" sibTransId="{5BDA543A-6179-7F40-8FEB-276ADA0F5697}"/>
    <dgm:cxn modelId="{D586627E-FB73-5641-B01B-F0903C3D5C92}" srcId="{3DEB9605-3427-B142-A862-2C71DCE130D8}" destId="{831260C4-FEBC-A94A-8C75-2599F40EAF69}" srcOrd="2" destOrd="0" parTransId="{665AD793-7B1F-2347-B47B-210461D83C4E}" sibTransId="{F5278958-3CC5-D347-B19C-5584B54EB5D6}"/>
    <dgm:cxn modelId="{A941C5CF-A8FF-9249-8340-4305FAA533BA}" type="presOf" srcId="{5B7A8845-7A67-5A43-8C59-B2C515033C94}" destId="{C32762B1-3413-224D-A90B-E58DFD0885E3}" srcOrd="0" destOrd="1" presId="urn:microsoft.com/office/officeart/2005/8/layout/vList5"/>
    <dgm:cxn modelId="{250B1898-A413-844D-9C53-146EF2B1C4D4}" type="presOf" srcId="{8585D0E2-CCB1-CE44-BBE8-9BC6ACFE5EAF}" destId="{C32762B1-3413-224D-A90B-E58DFD0885E3}" srcOrd="0" destOrd="3" presId="urn:microsoft.com/office/officeart/2005/8/layout/vList5"/>
    <dgm:cxn modelId="{26E0B479-26B6-904C-ADA7-FF4A47AAD7B3}" srcId="{0CD385B9-409D-D149-9F91-BC47FF880262}" destId="{124166BA-F2E8-4548-8578-58AFD8CEBA53}" srcOrd="1" destOrd="0" parTransId="{998E220C-CE22-2940-9552-0A41D90161B8}" sibTransId="{4A95346E-D393-2240-B09F-3AD34E003F2B}"/>
    <dgm:cxn modelId="{3DC20FDD-943E-244B-A45D-EA45B1BAC113}" srcId="{3DEB9605-3427-B142-A862-2C71DCE130D8}" destId="{2E7CF7AC-BBEB-B747-BF0D-759F11C91440}" srcOrd="0" destOrd="0" parTransId="{8B17F351-CA0F-7C47-988D-C76FEEAC19DF}" sibTransId="{616E8AAE-5BEC-E94B-8EE3-DDBC06D09EA6}"/>
    <dgm:cxn modelId="{65E5FE2F-F254-0043-ADAA-46359F0FEF76}" type="presOf" srcId="{1DD2DC95-A797-6F41-88EB-A00C66149699}" destId="{B8F23615-51ED-5544-9361-7397AAFE292E}" srcOrd="0" destOrd="0" presId="urn:microsoft.com/office/officeart/2005/8/layout/vList5"/>
    <dgm:cxn modelId="{00291C35-9538-CC45-A5E8-F027ED3F55B6}" type="presOf" srcId="{926E2FCB-4565-ED4A-9300-5A06AEBF503E}" destId="{16C4FDCD-FB50-8541-AF97-EB6DEECDFFB4}" srcOrd="0" destOrd="2" presId="urn:microsoft.com/office/officeart/2005/8/layout/vList5"/>
    <dgm:cxn modelId="{1DD8301E-1471-A94A-AE47-E4B4FF71F5FC}" srcId="{FA316D9B-4A8F-CF4A-97C0-D2B9F55921E1}" destId="{0CD385B9-409D-D149-9F91-BC47FF880262}" srcOrd="0" destOrd="0" parTransId="{2E4AAA1E-C047-3B4D-84F4-378109306CCA}" sibTransId="{7E88EF2F-E944-0D41-9F5C-887DD651744D}"/>
    <dgm:cxn modelId="{4E06462D-0FD7-4648-A777-630D57E3905E}" type="presOf" srcId="{FA316D9B-4A8F-CF4A-97C0-D2B9F55921E1}" destId="{1FBB2335-D08A-744C-B338-33D444CF1B34}" srcOrd="0" destOrd="0" presId="urn:microsoft.com/office/officeart/2005/8/layout/vList5"/>
    <dgm:cxn modelId="{4089AA3F-8F3F-5F42-B0CF-FBDF86157862}" type="presOf" srcId="{0CD385B9-409D-D149-9F91-BC47FF880262}" destId="{108213AD-4B5B-8640-838E-04B41F0C19CE}" srcOrd="0" destOrd="0" presId="urn:microsoft.com/office/officeart/2005/8/layout/vList5"/>
    <dgm:cxn modelId="{8AA64A06-F9C4-9044-AF9B-2E0E6A302C5B}" type="presOf" srcId="{2E7CF7AC-BBEB-B747-BF0D-759F11C91440}" destId="{C32762B1-3413-224D-A90B-E58DFD0885E3}" srcOrd="0" destOrd="0" presId="urn:microsoft.com/office/officeart/2005/8/layout/vList5"/>
    <dgm:cxn modelId="{B7356EC4-A29C-1B49-823A-5530CCD3A69C}" type="presOf" srcId="{B84E43DC-64ED-914D-B807-9DEA57757391}" destId="{16C4FDCD-FB50-8541-AF97-EB6DEECDFFB4}" srcOrd="0" destOrd="0" presId="urn:microsoft.com/office/officeart/2005/8/layout/vList5"/>
    <dgm:cxn modelId="{900EAFE2-DDE1-D14F-8512-66A520A3FE8D}" srcId="{5B7E5A3D-D01A-744D-A443-6A6172BA079E}" destId="{3CEAFC45-455F-DD47-9035-22DC567D6494}" srcOrd="1" destOrd="0" parTransId="{5E8807D1-79AD-A342-BA70-9C2837675A5A}" sibTransId="{98ADE6F7-FCB4-2C47-A018-09D8061D3029}"/>
    <dgm:cxn modelId="{2AE0F1FB-6FC5-C448-BE47-D0DE12315440}" type="presOf" srcId="{3DEB9605-3427-B142-A862-2C71DCE130D8}" destId="{A66245C3-03DB-1941-A0A2-43678AA0EDB7}" srcOrd="0" destOrd="0" presId="urn:microsoft.com/office/officeart/2005/8/layout/vList5"/>
    <dgm:cxn modelId="{8C541958-BABF-BD49-8E61-76EF00FA8226}" type="presOf" srcId="{2C066045-C3EA-844A-BDC0-B6522501A9DF}" destId="{B8F23615-51ED-5544-9361-7397AAFE292E}" srcOrd="0" destOrd="2" presId="urn:microsoft.com/office/officeart/2005/8/layout/vList5"/>
    <dgm:cxn modelId="{0A2DD375-009B-E646-979D-866AD1206C78}" type="presOf" srcId="{831260C4-FEBC-A94A-8C75-2599F40EAF69}" destId="{C32762B1-3413-224D-A90B-E58DFD0885E3}" srcOrd="0" destOrd="2" presId="urn:microsoft.com/office/officeart/2005/8/layout/vList5"/>
    <dgm:cxn modelId="{05691B5C-351E-CB47-8BA0-2FEE81F24154}" srcId="{0CD385B9-409D-D149-9F91-BC47FF880262}" destId="{B84E43DC-64ED-914D-B807-9DEA57757391}" srcOrd="0" destOrd="0" parTransId="{BD9A5FB8-9B78-7145-8C98-D7611B0D32C1}" sibTransId="{8A8D45D9-0232-E548-8A26-49AA1464C166}"/>
    <dgm:cxn modelId="{56237AAB-F71F-D144-98EA-CFDDE31F7CFB}" srcId="{FA316D9B-4A8F-CF4A-97C0-D2B9F55921E1}" destId="{71C426B5-DBCE-A44A-A8A0-A0BB7ECDB2C2}" srcOrd="3" destOrd="0" parTransId="{49C8BAC2-BDAF-7242-AE57-5F3F95AB795C}" sibTransId="{6A2E9DCF-95DF-4645-B883-2A6C87269942}"/>
    <dgm:cxn modelId="{2F5B02B5-EC1E-AF46-BFFE-A44C9DDC97BA}" srcId="{FA316D9B-4A8F-CF4A-97C0-D2B9F55921E1}" destId="{3DEB9605-3427-B142-A862-2C71DCE130D8}" srcOrd="2" destOrd="0" parTransId="{5FCFF84D-22AB-4841-AF0F-C1CE9609B435}" sibTransId="{DE5AE60A-DD3E-254C-B137-0123FDD59884}"/>
    <dgm:cxn modelId="{07F5DC6C-64F7-8A4E-A8D9-C0EC444EE59D}" srcId="{FA316D9B-4A8F-CF4A-97C0-D2B9F55921E1}" destId="{5B7E5A3D-D01A-744D-A443-6A6172BA079E}" srcOrd="1" destOrd="0" parTransId="{9E10D88B-12E9-5F4C-B353-EF6294ED4061}" sibTransId="{EF99C0EA-12D8-244D-8092-E8D77DA2E06A}"/>
    <dgm:cxn modelId="{6F66D5B2-4926-1447-A949-61F7CD43D956}" srcId="{3DEB9605-3427-B142-A862-2C71DCE130D8}" destId="{5B7A8845-7A67-5A43-8C59-B2C515033C94}" srcOrd="1" destOrd="0" parTransId="{1CF2D25F-66EC-834D-89C9-6BEEFBAAAB42}" sibTransId="{9D1D764D-11C5-9E46-8156-389B15A4304E}"/>
    <dgm:cxn modelId="{3EB8ADA1-E784-244E-B672-41B59F337706}" type="presOf" srcId="{124166BA-F2E8-4548-8578-58AFD8CEBA53}" destId="{16C4FDCD-FB50-8541-AF97-EB6DEECDFFB4}" srcOrd="0" destOrd="1" presId="urn:microsoft.com/office/officeart/2005/8/layout/vList5"/>
    <dgm:cxn modelId="{D9D1698D-B6F0-874E-9755-297A49AD493D}" srcId="{0CD385B9-409D-D149-9F91-BC47FF880262}" destId="{49F4164E-C115-F44A-AF81-59E0B635E3B4}" srcOrd="3" destOrd="0" parTransId="{7CF861C5-3EDC-664D-B428-C919A67FEFE3}" sibTransId="{FA3D0B75-D74F-8244-B5FB-D21B402B034C}"/>
    <dgm:cxn modelId="{F15D521A-0198-A844-8FD7-4EF078ABFD0B}" type="presOf" srcId="{5B7E5A3D-D01A-744D-A443-6A6172BA079E}" destId="{55F0F5E9-F234-184C-A8A1-BD0CB969C09D}" srcOrd="0" destOrd="0" presId="urn:microsoft.com/office/officeart/2005/8/layout/vList5"/>
    <dgm:cxn modelId="{22DDE59E-00FA-A043-B78B-2E62D618A751}" srcId="{0CD385B9-409D-D149-9F91-BC47FF880262}" destId="{926E2FCB-4565-ED4A-9300-5A06AEBF503E}" srcOrd="2" destOrd="0" parTransId="{39505C8F-F471-8B44-B50B-8FE49E0801A2}" sibTransId="{3A9B6BA9-5229-0042-ABEF-9B3E138CFFA3}"/>
    <dgm:cxn modelId="{F6ADE642-DB21-9346-BEB1-B1ED9AA212E8}" srcId="{5B7E5A3D-D01A-744D-A443-6A6172BA079E}" destId="{2C066045-C3EA-844A-BDC0-B6522501A9DF}" srcOrd="2" destOrd="0" parTransId="{C0A347B4-EED4-F142-B15D-EB3435E08452}" sibTransId="{07CD8E0E-85CB-054D-8F63-40612E513AEE}"/>
    <dgm:cxn modelId="{9C597F74-F8D7-9740-903C-7E7D81BA6FE1}" type="presOf" srcId="{3CEAFC45-455F-DD47-9035-22DC567D6494}" destId="{B8F23615-51ED-5544-9361-7397AAFE292E}" srcOrd="0" destOrd="1" presId="urn:microsoft.com/office/officeart/2005/8/layout/vList5"/>
    <dgm:cxn modelId="{FDDD6EC3-B85E-6842-A1A4-EA250324B9DA}" type="presOf" srcId="{71C426B5-DBCE-A44A-A8A0-A0BB7ECDB2C2}" destId="{8EBF4F24-6750-7244-B10A-32BEFA819E43}" srcOrd="0" destOrd="0" presId="urn:microsoft.com/office/officeart/2005/8/layout/vList5"/>
    <dgm:cxn modelId="{7DE8F359-9007-3145-AF13-813B66340B60}" type="presParOf" srcId="{1FBB2335-D08A-744C-B338-33D444CF1B34}" destId="{CAD7E4C9-8591-CF44-B30B-E8E315FE0217}" srcOrd="0" destOrd="0" presId="urn:microsoft.com/office/officeart/2005/8/layout/vList5"/>
    <dgm:cxn modelId="{39EB71F9-DF12-204B-83DF-F3B005E4B185}" type="presParOf" srcId="{CAD7E4C9-8591-CF44-B30B-E8E315FE0217}" destId="{108213AD-4B5B-8640-838E-04B41F0C19CE}" srcOrd="0" destOrd="0" presId="urn:microsoft.com/office/officeart/2005/8/layout/vList5"/>
    <dgm:cxn modelId="{4DCCCFC9-DC4A-854E-B83A-0C4DEFD4C39F}" type="presParOf" srcId="{CAD7E4C9-8591-CF44-B30B-E8E315FE0217}" destId="{16C4FDCD-FB50-8541-AF97-EB6DEECDFFB4}" srcOrd="1" destOrd="0" presId="urn:microsoft.com/office/officeart/2005/8/layout/vList5"/>
    <dgm:cxn modelId="{17A2B7AE-FB10-EF4E-A3C1-CCD8884C537F}" type="presParOf" srcId="{1FBB2335-D08A-744C-B338-33D444CF1B34}" destId="{0CB38D2B-FDA6-9840-BF47-CF9AE01B6636}" srcOrd="1" destOrd="0" presId="urn:microsoft.com/office/officeart/2005/8/layout/vList5"/>
    <dgm:cxn modelId="{69F3D022-0596-4B47-80C3-2A2148B9B410}" type="presParOf" srcId="{1FBB2335-D08A-744C-B338-33D444CF1B34}" destId="{BA34081C-76AB-0D4E-B7D6-1D68E59C46F5}" srcOrd="2" destOrd="0" presId="urn:microsoft.com/office/officeart/2005/8/layout/vList5"/>
    <dgm:cxn modelId="{432B2335-9803-E448-8E2D-970EA962A585}" type="presParOf" srcId="{BA34081C-76AB-0D4E-B7D6-1D68E59C46F5}" destId="{55F0F5E9-F234-184C-A8A1-BD0CB969C09D}" srcOrd="0" destOrd="0" presId="urn:microsoft.com/office/officeart/2005/8/layout/vList5"/>
    <dgm:cxn modelId="{7AFE48B2-3D28-E74C-B257-971E43E04F9A}" type="presParOf" srcId="{BA34081C-76AB-0D4E-B7D6-1D68E59C46F5}" destId="{B8F23615-51ED-5544-9361-7397AAFE292E}" srcOrd="1" destOrd="0" presId="urn:microsoft.com/office/officeart/2005/8/layout/vList5"/>
    <dgm:cxn modelId="{F2080338-250A-1544-9DA9-58A9FA127CB6}" type="presParOf" srcId="{1FBB2335-D08A-744C-B338-33D444CF1B34}" destId="{81838501-EC17-3647-B8FB-B51334035410}" srcOrd="3" destOrd="0" presId="urn:microsoft.com/office/officeart/2005/8/layout/vList5"/>
    <dgm:cxn modelId="{DC28124B-E409-F849-B077-FE4FECDF37B7}" type="presParOf" srcId="{1FBB2335-D08A-744C-B338-33D444CF1B34}" destId="{9DC0C505-BC85-1C47-BC0E-CA4F973E6C82}" srcOrd="4" destOrd="0" presId="urn:microsoft.com/office/officeart/2005/8/layout/vList5"/>
    <dgm:cxn modelId="{4C6F1C54-B6CB-4444-90C4-0D0D52E5516D}" type="presParOf" srcId="{9DC0C505-BC85-1C47-BC0E-CA4F973E6C82}" destId="{A66245C3-03DB-1941-A0A2-43678AA0EDB7}" srcOrd="0" destOrd="0" presId="urn:microsoft.com/office/officeart/2005/8/layout/vList5"/>
    <dgm:cxn modelId="{F615BC2B-8A95-F544-8BB0-193B8E17840E}" type="presParOf" srcId="{9DC0C505-BC85-1C47-BC0E-CA4F973E6C82}" destId="{C32762B1-3413-224D-A90B-E58DFD0885E3}" srcOrd="1" destOrd="0" presId="urn:microsoft.com/office/officeart/2005/8/layout/vList5"/>
    <dgm:cxn modelId="{4C3BAE47-2F58-1F49-8EBB-0F663C0CF83C}" type="presParOf" srcId="{1FBB2335-D08A-744C-B338-33D444CF1B34}" destId="{72D4F2F6-D84A-8646-B172-04AFCC4DE6D0}" srcOrd="5" destOrd="0" presId="urn:microsoft.com/office/officeart/2005/8/layout/vList5"/>
    <dgm:cxn modelId="{7B733B5F-B912-4940-844C-167A8FC34868}" type="presParOf" srcId="{1FBB2335-D08A-744C-B338-33D444CF1B34}" destId="{3051CD55-B058-B840-A3B5-B5D639CE7D66}" srcOrd="6" destOrd="0" presId="urn:microsoft.com/office/officeart/2005/8/layout/vList5"/>
    <dgm:cxn modelId="{84D54AD1-C4DE-4040-A8E7-6B2AF0567832}" type="presParOf" srcId="{3051CD55-B058-B840-A3B5-B5D639CE7D66}" destId="{8EBF4F24-6750-7244-B10A-32BEFA819E4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DD05E-3A6E-1A49-8FBE-B8B26F5A647E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19F58-F33E-F74B-BE76-E7AAE40F8FFE}">
      <dgm:prSet phldrT="[Текст]"/>
      <dgm:spPr/>
      <dgm:t>
        <a:bodyPr/>
        <a:lstStyle/>
        <a:p>
          <a:r>
            <a:rPr lang="ru-RU" dirty="0"/>
            <a:t>Человек-художественный образ</a:t>
          </a:r>
        </a:p>
      </dgm:t>
    </dgm:pt>
    <dgm:pt modelId="{00321BCB-2EDF-2B4C-885D-08111F2FAC5A}" type="parTrans" cxnId="{45E3287B-509A-094D-8BA2-791B9BA42D60}">
      <dgm:prSet/>
      <dgm:spPr/>
      <dgm:t>
        <a:bodyPr/>
        <a:lstStyle/>
        <a:p>
          <a:endParaRPr lang="ru-RU"/>
        </a:p>
      </dgm:t>
    </dgm:pt>
    <dgm:pt modelId="{A0717F7D-97FE-DD48-9648-AD37A381153A}" type="sibTrans" cxnId="{45E3287B-509A-094D-8BA2-791B9BA42D60}">
      <dgm:prSet/>
      <dgm:spPr/>
      <dgm:t>
        <a:bodyPr/>
        <a:lstStyle/>
        <a:p>
          <a:endParaRPr lang="ru-RU"/>
        </a:p>
      </dgm:t>
    </dgm:pt>
    <dgm:pt modelId="{90761DE4-4B2B-9C42-9278-BE6B9AEDE5B5}">
      <dgm:prSet phldrT="[Текст]"/>
      <dgm:spPr/>
      <dgm:t>
        <a:bodyPr/>
        <a:lstStyle/>
        <a:p>
          <a:r>
            <a:rPr lang="ru-RU" dirty="0"/>
            <a:t>Рисовать/петь/танцевать</a:t>
          </a:r>
        </a:p>
      </dgm:t>
    </dgm:pt>
    <dgm:pt modelId="{200B07A6-C83D-EB41-ADF6-6B0128F49EF3}" type="parTrans" cxnId="{E96F6DE6-878A-3246-BBFE-E3B0701AC39B}">
      <dgm:prSet/>
      <dgm:spPr/>
      <dgm:t>
        <a:bodyPr/>
        <a:lstStyle/>
        <a:p>
          <a:endParaRPr lang="ru-RU"/>
        </a:p>
      </dgm:t>
    </dgm:pt>
    <dgm:pt modelId="{75F28261-D5A0-2D41-B2E6-35C9CF13D1EF}" type="sibTrans" cxnId="{E96F6DE6-878A-3246-BBFE-E3B0701AC39B}">
      <dgm:prSet/>
      <dgm:spPr/>
      <dgm:t>
        <a:bodyPr/>
        <a:lstStyle/>
        <a:p>
          <a:endParaRPr lang="ru-RU"/>
        </a:p>
      </dgm:t>
    </dgm:pt>
    <dgm:pt modelId="{330A03E9-371B-9545-ABA5-12B79863F248}">
      <dgm:prSet phldrT="[Текст]"/>
      <dgm:spPr/>
      <dgm:t>
        <a:bodyPr/>
        <a:lstStyle/>
        <a:p>
          <a:r>
            <a:rPr lang="ru-RU" dirty="0"/>
            <a:t>Делать поделки</a:t>
          </a:r>
        </a:p>
      </dgm:t>
    </dgm:pt>
    <dgm:pt modelId="{E07BED83-21A8-E24E-8980-EDBBC447DCE9}" type="parTrans" cxnId="{F9AB5D1D-1891-2D49-A5FD-FB8F4882EC13}">
      <dgm:prSet/>
      <dgm:spPr/>
      <dgm:t>
        <a:bodyPr/>
        <a:lstStyle/>
        <a:p>
          <a:endParaRPr lang="ru-RU"/>
        </a:p>
      </dgm:t>
    </dgm:pt>
    <dgm:pt modelId="{CB72EF5F-FCE9-3D4E-89E6-40A3925A9CD2}" type="sibTrans" cxnId="{F9AB5D1D-1891-2D49-A5FD-FB8F4882EC13}">
      <dgm:prSet/>
      <dgm:spPr/>
      <dgm:t>
        <a:bodyPr/>
        <a:lstStyle/>
        <a:p>
          <a:endParaRPr lang="ru-RU"/>
        </a:p>
      </dgm:t>
    </dgm:pt>
    <dgm:pt modelId="{64C48E22-2E73-814D-9D1D-3320C17AC978}">
      <dgm:prSet phldrT="[Текст]"/>
      <dgm:spPr/>
      <dgm:t>
        <a:bodyPr/>
        <a:lstStyle/>
        <a:p>
          <a:r>
            <a:rPr lang="ru-RU" dirty="0"/>
            <a:t>Человек-цифра</a:t>
          </a:r>
        </a:p>
      </dgm:t>
    </dgm:pt>
    <dgm:pt modelId="{B6A995BD-1A88-4E47-88D8-B17EAC779945}" type="parTrans" cxnId="{F8FEC866-9B94-6349-BD61-EC9024DD66A1}">
      <dgm:prSet/>
      <dgm:spPr/>
      <dgm:t>
        <a:bodyPr/>
        <a:lstStyle/>
        <a:p>
          <a:endParaRPr lang="ru-RU"/>
        </a:p>
      </dgm:t>
    </dgm:pt>
    <dgm:pt modelId="{CCC1E39C-260F-854C-AC50-AD6E0E2FF122}" type="sibTrans" cxnId="{F8FEC866-9B94-6349-BD61-EC9024DD66A1}">
      <dgm:prSet/>
      <dgm:spPr/>
      <dgm:t>
        <a:bodyPr/>
        <a:lstStyle/>
        <a:p>
          <a:endParaRPr lang="ru-RU"/>
        </a:p>
      </dgm:t>
    </dgm:pt>
    <dgm:pt modelId="{76390E86-9655-0545-819D-FFE40DA109AD}">
      <dgm:prSet phldrT="[Текст]"/>
      <dgm:spPr/>
      <dgm:t>
        <a:bodyPr/>
        <a:lstStyle/>
        <a:p>
          <a:r>
            <a:rPr lang="ru-RU" dirty="0"/>
            <a:t>Считать в уме</a:t>
          </a:r>
        </a:p>
      </dgm:t>
    </dgm:pt>
    <dgm:pt modelId="{918479E8-7F47-384B-9FEB-404EF3763BE7}" type="parTrans" cxnId="{1A966BC6-469A-8D4F-A63C-CE8587110C91}">
      <dgm:prSet/>
      <dgm:spPr/>
      <dgm:t>
        <a:bodyPr/>
        <a:lstStyle/>
        <a:p>
          <a:endParaRPr lang="ru-RU"/>
        </a:p>
      </dgm:t>
    </dgm:pt>
    <dgm:pt modelId="{252A88B3-8171-C646-B8F0-6C1C143086D1}" type="sibTrans" cxnId="{1A966BC6-469A-8D4F-A63C-CE8587110C91}">
      <dgm:prSet/>
      <dgm:spPr/>
      <dgm:t>
        <a:bodyPr/>
        <a:lstStyle/>
        <a:p>
          <a:endParaRPr lang="ru-RU"/>
        </a:p>
      </dgm:t>
    </dgm:pt>
    <dgm:pt modelId="{104849C3-D9B5-9049-B225-13BC8C7AF5BE}">
      <dgm:prSet phldrT="[Текст]"/>
      <dgm:spPr/>
      <dgm:t>
        <a:bodyPr/>
        <a:lstStyle/>
        <a:p>
          <a:r>
            <a:rPr lang="ru-RU" dirty="0"/>
            <a:t>Человек-лингвистическая система</a:t>
          </a:r>
        </a:p>
      </dgm:t>
    </dgm:pt>
    <dgm:pt modelId="{EAD6BF75-FC23-1B49-858A-58A54F7C300E}" type="parTrans" cxnId="{C915B221-7C54-C948-A90A-C2B38B0A6542}">
      <dgm:prSet/>
      <dgm:spPr/>
      <dgm:t>
        <a:bodyPr/>
        <a:lstStyle/>
        <a:p>
          <a:endParaRPr lang="ru-RU"/>
        </a:p>
      </dgm:t>
    </dgm:pt>
    <dgm:pt modelId="{2958065D-175C-504E-B4B2-0F5BA531D09B}" type="sibTrans" cxnId="{C915B221-7C54-C948-A90A-C2B38B0A6542}">
      <dgm:prSet/>
      <dgm:spPr/>
      <dgm:t>
        <a:bodyPr/>
        <a:lstStyle/>
        <a:p>
          <a:endParaRPr lang="ru-RU"/>
        </a:p>
      </dgm:t>
    </dgm:pt>
    <dgm:pt modelId="{5A56CB24-8915-3249-9FC8-45C6C54CB39B}">
      <dgm:prSet phldrT="[Текст]"/>
      <dgm:spPr/>
      <dgm:t>
        <a:bodyPr/>
        <a:lstStyle/>
        <a:p>
          <a:r>
            <a:rPr lang="ru-RU" dirty="0"/>
            <a:t>Переписывать тексты</a:t>
          </a:r>
        </a:p>
      </dgm:t>
    </dgm:pt>
    <dgm:pt modelId="{83A8636B-BF17-4446-A7CE-D4FE6352C03E}" type="parTrans" cxnId="{9DB21A08-1B06-3F42-9E05-98F0192CAC41}">
      <dgm:prSet/>
      <dgm:spPr/>
      <dgm:t>
        <a:bodyPr/>
        <a:lstStyle/>
        <a:p>
          <a:endParaRPr lang="ru-RU"/>
        </a:p>
      </dgm:t>
    </dgm:pt>
    <dgm:pt modelId="{95446F83-8CEE-C749-9527-2E642CCF1404}" type="sibTrans" cxnId="{9DB21A08-1B06-3F42-9E05-98F0192CAC41}">
      <dgm:prSet/>
      <dgm:spPr/>
      <dgm:t>
        <a:bodyPr/>
        <a:lstStyle/>
        <a:p>
          <a:endParaRPr lang="ru-RU"/>
        </a:p>
      </dgm:t>
    </dgm:pt>
    <dgm:pt modelId="{FC0254EA-4014-314F-9F3D-F257860E8F59}">
      <dgm:prSet phldrT="[Текст]"/>
      <dgm:spPr/>
      <dgm:t>
        <a:bodyPr/>
        <a:lstStyle/>
        <a:p>
          <a:r>
            <a:rPr lang="ru-RU" dirty="0"/>
            <a:t>Наблюдать за копировальной техникой</a:t>
          </a:r>
        </a:p>
      </dgm:t>
    </dgm:pt>
    <dgm:pt modelId="{38795025-3466-3E4F-985A-7F89329F315E}" type="parTrans" cxnId="{3310D5C9-728E-B94C-95CE-0A8E1C8878F1}">
      <dgm:prSet/>
      <dgm:spPr/>
      <dgm:t>
        <a:bodyPr/>
        <a:lstStyle/>
        <a:p>
          <a:endParaRPr lang="ru-RU"/>
        </a:p>
      </dgm:t>
    </dgm:pt>
    <dgm:pt modelId="{8BD888AB-7ADD-A44E-A222-4AF01DA26B3F}" type="sibTrans" cxnId="{3310D5C9-728E-B94C-95CE-0A8E1C8878F1}">
      <dgm:prSet/>
      <dgm:spPr/>
      <dgm:t>
        <a:bodyPr/>
        <a:lstStyle/>
        <a:p>
          <a:endParaRPr lang="ru-RU"/>
        </a:p>
      </dgm:t>
    </dgm:pt>
    <dgm:pt modelId="{7BEAA5B2-9661-AC4A-A4E9-CF2229FB6BC9}">
      <dgm:prSet phldrT="[Текст]"/>
      <dgm:spPr/>
      <dgm:t>
        <a:bodyPr/>
        <a:lstStyle/>
        <a:p>
          <a:r>
            <a:rPr lang="ru-RU" dirty="0"/>
            <a:t>Считать деньги</a:t>
          </a:r>
        </a:p>
      </dgm:t>
    </dgm:pt>
    <dgm:pt modelId="{D83F2B0B-BA18-0745-AD89-274C2DFCDBDE}" type="parTrans" cxnId="{C9B51F88-C460-9948-9329-D73769DAA66D}">
      <dgm:prSet/>
      <dgm:spPr/>
      <dgm:t>
        <a:bodyPr/>
        <a:lstStyle/>
        <a:p>
          <a:endParaRPr lang="ru-RU"/>
        </a:p>
      </dgm:t>
    </dgm:pt>
    <dgm:pt modelId="{160CE6AE-C985-0B43-AA88-1F94840B81DF}" type="sibTrans" cxnId="{C9B51F88-C460-9948-9329-D73769DAA66D}">
      <dgm:prSet/>
      <dgm:spPr/>
      <dgm:t>
        <a:bodyPr/>
        <a:lstStyle/>
        <a:p>
          <a:endParaRPr lang="ru-RU"/>
        </a:p>
      </dgm:t>
    </dgm:pt>
    <dgm:pt modelId="{FD73885D-7532-154C-B46A-EB45507198BE}">
      <dgm:prSet phldrT="[Текст]"/>
      <dgm:spPr/>
      <dgm:t>
        <a:bodyPr/>
        <a:lstStyle/>
        <a:p>
          <a:r>
            <a:rPr lang="ru-RU" dirty="0"/>
            <a:t>Убираться в комнате</a:t>
          </a:r>
        </a:p>
      </dgm:t>
    </dgm:pt>
    <dgm:pt modelId="{9CB88BA9-DB39-1643-B71E-80BD1ACDA7B8}" type="parTrans" cxnId="{99570AB4-7064-6A47-8128-A79A80DAA5A7}">
      <dgm:prSet/>
      <dgm:spPr/>
      <dgm:t>
        <a:bodyPr/>
        <a:lstStyle/>
        <a:p>
          <a:endParaRPr lang="ru-RU"/>
        </a:p>
      </dgm:t>
    </dgm:pt>
    <dgm:pt modelId="{CC6D075A-356C-6242-B8FC-ED3A0D5F04E4}" type="sibTrans" cxnId="{99570AB4-7064-6A47-8128-A79A80DAA5A7}">
      <dgm:prSet/>
      <dgm:spPr/>
      <dgm:t>
        <a:bodyPr/>
        <a:lstStyle/>
        <a:p>
          <a:endParaRPr lang="ru-RU"/>
        </a:p>
      </dgm:t>
    </dgm:pt>
    <dgm:pt modelId="{42A5789F-BE28-0941-8D4E-2F7A3986D71E}">
      <dgm:prSet/>
      <dgm:spPr/>
      <dgm:t>
        <a:bodyPr/>
        <a:lstStyle/>
        <a:p>
          <a:r>
            <a:rPr lang="ru-RU" dirty="0"/>
            <a:t>кулинария</a:t>
          </a:r>
        </a:p>
      </dgm:t>
    </dgm:pt>
    <dgm:pt modelId="{DE6413EA-2786-A942-ABD3-422570BA3885}" type="parTrans" cxnId="{F7975AEF-6BCF-D14C-845D-C65546817243}">
      <dgm:prSet/>
      <dgm:spPr/>
      <dgm:t>
        <a:bodyPr/>
        <a:lstStyle/>
        <a:p>
          <a:endParaRPr lang="ru-RU"/>
        </a:p>
      </dgm:t>
    </dgm:pt>
    <dgm:pt modelId="{F9E5F01E-9915-0941-9C9B-F413D7AA48B6}" type="sibTrans" cxnId="{F7975AEF-6BCF-D14C-845D-C65546817243}">
      <dgm:prSet/>
      <dgm:spPr/>
      <dgm:t>
        <a:bodyPr/>
        <a:lstStyle/>
        <a:p>
          <a:endParaRPr lang="ru-RU"/>
        </a:p>
      </dgm:t>
    </dgm:pt>
    <dgm:pt modelId="{26693B76-E6D9-DD46-B00D-B09567F385B1}" type="pres">
      <dgm:prSet presAssocID="{076DD05E-3A6E-1A49-8FBE-B8B26F5A64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7A0F0-6BF0-544C-8F4F-AC844669D644}" type="pres">
      <dgm:prSet presAssocID="{E3319F58-F33E-F74B-BE76-E7AAE40F8FFE}" presName="linNode" presStyleCnt="0"/>
      <dgm:spPr/>
    </dgm:pt>
    <dgm:pt modelId="{0ED1BE0A-A96C-4141-A294-ACFBB69A22FD}" type="pres">
      <dgm:prSet presAssocID="{E3319F58-F33E-F74B-BE76-E7AAE40F8FF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51B72-D1C1-B347-A2AA-BF0CB97B6B0A}" type="pres">
      <dgm:prSet presAssocID="{E3319F58-F33E-F74B-BE76-E7AAE40F8FF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C508A-E1B1-C447-8C8E-B22958099364}" type="pres">
      <dgm:prSet presAssocID="{A0717F7D-97FE-DD48-9648-AD37A381153A}" presName="sp" presStyleCnt="0"/>
      <dgm:spPr/>
    </dgm:pt>
    <dgm:pt modelId="{CB3DC59B-D6ED-3542-86AC-6A84D6EFE5A2}" type="pres">
      <dgm:prSet presAssocID="{64C48E22-2E73-814D-9D1D-3320C17AC978}" presName="linNode" presStyleCnt="0"/>
      <dgm:spPr/>
    </dgm:pt>
    <dgm:pt modelId="{9E0B9807-8D84-A943-94B1-1555E73CD8AD}" type="pres">
      <dgm:prSet presAssocID="{64C48E22-2E73-814D-9D1D-3320C17AC97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8141-5D9F-DB45-95EA-BD746B0E599B}" type="pres">
      <dgm:prSet presAssocID="{64C48E22-2E73-814D-9D1D-3320C17AC9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174FA-4084-4843-BC45-4F450AC8AA53}" type="pres">
      <dgm:prSet presAssocID="{CCC1E39C-260F-854C-AC50-AD6E0E2FF122}" presName="sp" presStyleCnt="0"/>
      <dgm:spPr/>
    </dgm:pt>
    <dgm:pt modelId="{634459EE-2050-1A47-855F-06AABE1D7B65}" type="pres">
      <dgm:prSet presAssocID="{104849C3-D9B5-9049-B225-13BC8C7AF5BE}" presName="linNode" presStyleCnt="0"/>
      <dgm:spPr/>
    </dgm:pt>
    <dgm:pt modelId="{E4D211C4-723D-914C-99AB-48A2985541EC}" type="pres">
      <dgm:prSet presAssocID="{104849C3-D9B5-9049-B225-13BC8C7AF5B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DA158-9C01-9D4E-B358-CB2BC0EAA680}" type="pres">
      <dgm:prSet presAssocID="{104849C3-D9B5-9049-B225-13BC8C7AF5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C1717-406D-2F4E-B91D-092778449D80}" type="pres">
      <dgm:prSet presAssocID="{2958065D-175C-504E-B4B2-0F5BA531D09B}" presName="sp" presStyleCnt="0"/>
      <dgm:spPr/>
    </dgm:pt>
    <dgm:pt modelId="{5994289A-F501-1746-91CC-4FBA56A5C933}" type="pres">
      <dgm:prSet presAssocID="{42A5789F-BE28-0941-8D4E-2F7A3986D71E}" presName="linNode" presStyleCnt="0"/>
      <dgm:spPr/>
    </dgm:pt>
    <dgm:pt modelId="{ABE2D960-28CD-7E48-A6B2-E535B1803FEA}" type="pres">
      <dgm:prSet presAssocID="{42A5789F-BE28-0941-8D4E-2F7A3986D71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C1362-584A-C44E-BBD5-C15C7C0DB91A}" type="presOf" srcId="{7BEAA5B2-9661-AC4A-A4E9-CF2229FB6BC9}" destId="{164F8141-5D9F-DB45-95EA-BD746B0E599B}" srcOrd="0" destOrd="1" presId="urn:microsoft.com/office/officeart/2005/8/layout/vList5"/>
    <dgm:cxn modelId="{84329D3A-4513-BC41-BCA0-62BF90F4897B}" type="presOf" srcId="{5A56CB24-8915-3249-9FC8-45C6C54CB39B}" destId="{086DA158-9C01-9D4E-B358-CB2BC0EAA680}" srcOrd="0" destOrd="0" presId="urn:microsoft.com/office/officeart/2005/8/layout/vList5"/>
    <dgm:cxn modelId="{B85A22BB-2E5F-D445-93C9-E9BA328B51A9}" type="presOf" srcId="{076DD05E-3A6E-1A49-8FBE-B8B26F5A647E}" destId="{26693B76-E6D9-DD46-B00D-B09567F385B1}" srcOrd="0" destOrd="0" presId="urn:microsoft.com/office/officeart/2005/8/layout/vList5"/>
    <dgm:cxn modelId="{58CFDCDC-4C88-5747-A4B2-2F6DCC3D154D}" type="presOf" srcId="{64C48E22-2E73-814D-9D1D-3320C17AC978}" destId="{9E0B9807-8D84-A943-94B1-1555E73CD8AD}" srcOrd="0" destOrd="0" presId="urn:microsoft.com/office/officeart/2005/8/layout/vList5"/>
    <dgm:cxn modelId="{631D85E0-03FF-3043-A42F-248E7E9A6A3F}" type="presOf" srcId="{76390E86-9655-0545-819D-FFE40DA109AD}" destId="{164F8141-5D9F-DB45-95EA-BD746B0E599B}" srcOrd="0" destOrd="0" presId="urn:microsoft.com/office/officeart/2005/8/layout/vList5"/>
    <dgm:cxn modelId="{19B18B79-5BDD-4A4C-8B76-A2959B262DFA}" type="presOf" srcId="{104849C3-D9B5-9049-B225-13BC8C7AF5BE}" destId="{E4D211C4-723D-914C-99AB-48A2985541EC}" srcOrd="0" destOrd="0" presId="urn:microsoft.com/office/officeart/2005/8/layout/vList5"/>
    <dgm:cxn modelId="{45E3287B-509A-094D-8BA2-791B9BA42D60}" srcId="{076DD05E-3A6E-1A49-8FBE-B8B26F5A647E}" destId="{E3319F58-F33E-F74B-BE76-E7AAE40F8FFE}" srcOrd="0" destOrd="0" parTransId="{00321BCB-2EDF-2B4C-885D-08111F2FAC5A}" sibTransId="{A0717F7D-97FE-DD48-9648-AD37A381153A}"/>
    <dgm:cxn modelId="{11B29C41-5B0D-3F4A-81DF-C6064A06B72A}" type="presOf" srcId="{FC0254EA-4014-314F-9F3D-F257860E8F59}" destId="{086DA158-9C01-9D4E-B358-CB2BC0EAA680}" srcOrd="0" destOrd="2" presId="urn:microsoft.com/office/officeart/2005/8/layout/vList5"/>
    <dgm:cxn modelId="{F7975AEF-6BCF-D14C-845D-C65546817243}" srcId="{076DD05E-3A6E-1A49-8FBE-B8B26F5A647E}" destId="{42A5789F-BE28-0941-8D4E-2F7A3986D71E}" srcOrd="3" destOrd="0" parTransId="{DE6413EA-2786-A942-ABD3-422570BA3885}" sibTransId="{F9E5F01E-9915-0941-9C9B-F413D7AA48B6}"/>
    <dgm:cxn modelId="{7018814B-2099-B844-954C-623CB74C5BF8}" type="presOf" srcId="{FD73885D-7532-154C-B46A-EB45507198BE}" destId="{086DA158-9C01-9D4E-B358-CB2BC0EAA680}" srcOrd="0" destOrd="1" presId="urn:microsoft.com/office/officeart/2005/8/layout/vList5"/>
    <dgm:cxn modelId="{F8FEC866-9B94-6349-BD61-EC9024DD66A1}" srcId="{076DD05E-3A6E-1A49-8FBE-B8B26F5A647E}" destId="{64C48E22-2E73-814D-9D1D-3320C17AC978}" srcOrd="1" destOrd="0" parTransId="{B6A995BD-1A88-4E47-88D8-B17EAC779945}" sibTransId="{CCC1E39C-260F-854C-AC50-AD6E0E2FF122}"/>
    <dgm:cxn modelId="{F9AB5D1D-1891-2D49-A5FD-FB8F4882EC13}" srcId="{E3319F58-F33E-F74B-BE76-E7AAE40F8FFE}" destId="{330A03E9-371B-9545-ABA5-12B79863F248}" srcOrd="1" destOrd="0" parTransId="{E07BED83-21A8-E24E-8980-EDBBC447DCE9}" sibTransId="{CB72EF5F-FCE9-3D4E-89E6-40A3925A9CD2}"/>
    <dgm:cxn modelId="{ECE63782-4436-F94D-A463-9C51AAD52AEE}" type="presOf" srcId="{E3319F58-F33E-F74B-BE76-E7AAE40F8FFE}" destId="{0ED1BE0A-A96C-4141-A294-ACFBB69A22FD}" srcOrd="0" destOrd="0" presId="urn:microsoft.com/office/officeart/2005/8/layout/vList5"/>
    <dgm:cxn modelId="{80CA25F6-1CBD-1D49-B9BB-0AAAED444A27}" type="presOf" srcId="{42A5789F-BE28-0941-8D4E-2F7A3986D71E}" destId="{ABE2D960-28CD-7E48-A6B2-E535B1803FEA}" srcOrd="0" destOrd="0" presId="urn:microsoft.com/office/officeart/2005/8/layout/vList5"/>
    <dgm:cxn modelId="{99570AB4-7064-6A47-8128-A79A80DAA5A7}" srcId="{104849C3-D9B5-9049-B225-13BC8C7AF5BE}" destId="{FD73885D-7532-154C-B46A-EB45507198BE}" srcOrd="1" destOrd="0" parTransId="{9CB88BA9-DB39-1643-B71E-80BD1ACDA7B8}" sibTransId="{CC6D075A-356C-6242-B8FC-ED3A0D5F04E4}"/>
    <dgm:cxn modelId="{3310D5C9-728E-B94C-95CE-0A8E1C8878F1}" srcId="{104849C3-D9B5-9049-B225-13BC8C7AF5BE}" destId="{FC0254EA-4014-314F-9F3D-F257860E8F59}" srcOrd="2" destOrd="0" parTransId="{38795025-3466-3E4F-985A-7F89329F315E}" sibTransId="{8BD888AB-7ADD-A44E-A222-4AF01DA26B3F}"/>
    <dgm:cxn modelId="{C9B51F88-C460-9948-9329-D73769DAA66D}" srcId="{64C48E22-2E73-814D-9D1D-3320C17AC978}" destId="{7BEAA5B2-9661-AC4A-A4E9-CF2229FB6BC9}" srcOrd="1" destOrd="0" parTransId="{D83F2B0B-BA18-0745-AD89-274C2DFCDBDE}" sibTransId="{160CE6AE-C985-0B43-AA88-1F94840B81DF}"/>
    <dgm:cxn modelId="{7AC9C4D4-328D-9048-B8BF-0F54042FB631}" type="presOf" srcId="{90761DE4-4B2B-9C42-9278-BE6B9AEDE5B5}" destId="{EB151B72-D1C1-B347-A2AA-BF0CB97B6B0A}" srcOrd="0" destOrd="0" presId="urn:microsoft.com/office/officeart/2005/8/layout/vList5"/>
    <dgm:cxn modelId="{E96F6DE6-878A-3246-BBFE-E3B0701AC39B}" srcId="{E3319F58-F33E-F74B-BE76-E7AAE40F8FFE}" destId="{90761DE4-4B2B-9C42-9278-BE6B9AEDE5B5}" srcOrd="0" destOrd="0" parTransId="{200B07A6-C83D-EB41-ADF6-6B0128F49EF3}" sibTransId="{75F28261-D5A0-2D41-B2E6-35C9CF13D1EF}"/>
    <dgm:cxn modelId="{D7F7E0A0-5729-3A46-B690-A875D77686AE}" type="presOf" srcId="{330A03E9-371B-9545-ABA5-12B79863F248}" destId="{EB151B72-D1C1-B347-A2AA-BF0CB97B6B0A}" srcOrd="0" destOrd="1" presId="urn:microsoft.com/office/officeart/2005/8/layout/vList5"/>
    <dgm:cxn modelId="{C915B221-7C54-C948-A90A-C2B38B0A6542}" srcId="{076DD05E-3A6E-1A49-8FBE-B8B26F5A647E}" destId="{104849C3-D9B5-9049-B225-13BC8C7AF5BE}" srcOrd="2" destOrd="0" parTransId="{EAD6BF75-FC23-1B49-858A-58A54F7C300E}" sibTransId="{2958065D-175C-504E-B4B2-0F5BA531D09B}"/>
    <dgm:cxn modelId="{1A966BC6-469A-8D4F-A63C-CE8587110C91}" srcId="{64C48E22-2E73-814D-9D1D-3320C17AC978}" destId="{76390E86-9655-0545-819D-FFE40DA109AD}" srcOrd="0" destOrd="0" parTransId="{918479E8-7F47-384B-9FEB-404EF3763BE7}" sibTransId="{252A88B3-8171-C646-B8F0-6C1C143086D1}"/>
    <dgm:cxn modelId="{9DB21A08-1B06-3F42-9E05-98F0192CAC41}" srcId="{104849C3-D9B5-9049-B225-13BC8C7AF5BE}" destId="{5A56CB24-8915-3249-9FC8-45C6C54CB39B}" srcOrd="0" destOrd="0" parTransId="{83A8636B-BF17-4446-A7CE-D4FE6352C03E}" sibTransId="{95446F83-8CEE-C749-9527-2E642CCF1404}"/>
    <dgm:cxn modelId="{7A3DE258-7C36-3141-A8A9-05A090256A57}" type="presParOf" srcId="{26693B76-E6D9-DD46-B00D-B09567F385B1}" destId="{CCF7A0F0-6BF0-544C-8F4F-AC844669D644}" srcOrd="0" destOrd="0" presId="urn:microsoft.com/office/officeart/2005/8/layout/vList5"/>
    <dgm:cxn modelId="{5112510B-648B-7042-A0D4-337EF82F5E23}" type="presParOf" srcId="{CCF7A0F0-6BF0-544C-8F4F-AC844669D644}" destId="{0ED1BE0A-A96C-4141-A294-ACFBB69A22FD}" srcOrd="0" destOrd="0" presId="urn:microsoft.com/office/officeart/2005/8/layout/vList5"/>
    <dgm:cxn modelId="{59202DC3-4B34-BB49-8EB3-83B55EC45485}" type="presParOf" srcId="{CCF7A0F0-6BF0-544C-8F4F-AC844669D644}" destId="{EB151B72-D1C1-B347-A2AA-BF0CB97B6B0A}" srcOrd="1" destOrd="0" presId="urn:microsoft.com/office/officeart/2005/8/layout/vList5"/>
    <dgm:cxn modelId="{AD72C3C6-E5F4-9143-A481-3FEE1820B3C0}" type="presParOf" srcId="{26693B76-E6D9-DD46-B00D-B09567F385B1}" destId="{E54C508A-E1B1-C447-8C8E-B22958099364}" srcOrd="1" destOrd="0" presId="urn:microsoft.com/office/officeart/2005/8/layout/vList5"/>
    <dgm:cxn modelId="{5AC16195-E03F-BA44-9F7F-1ACFBA303F7F}" type="presParOf" srcId="{26693B76-E6D9-DD46-B00D-B09567F385B1}" destId="{CB3DC59B-D6ED-3542-86AC-6A84D6EFE5A2}" srcOrd="2" destOrd="0" presId="urn:microsoft.com/office/officeart/2005/8/layout/vList5"/>
    <dgm:cxn modelId="{1EA58C45-2B8C-A948-8739-AFC52C3BE123}" type="presParOf" srcId="{CB3DC59B-D6ED-3542-86AC-6A84D6EFE5A2}" destId="{9E0B9807-8D84-A943-94B1-1555E73CD8AD}" srcOrd="0" destOrd="0" presId="urn:microsoft.com/office/officeart/2005/8/layout/vList5"/>
    <dgm:cxn modelId="{C7C7C32A-AE45-924F-84D0-9930C2BE4A7E}" type="presParOf" srcId="{CB3DC59B-D6ED-3542-86AC-6A84D6EFE5A2}" destId="{164F8141-5D9F-DB45-95EA-BD746B0E599B}" srcOrd="1" destOrd="0" presId="urn:microsoft.com/office/officeart/2005/8/layout/vList5"/>
    <dgm:cxn modelId="{DB4249FE-D4D2-CA4D-B664-2A2EFAE48A5A}" type="presParOf" srcId="{26693B76-E6D9-DD46-B00D-B09567F385B1}" destId="{835174FA-4084-4843-BC45-4F450AC8AA53}" srcOrd="3" destOrd="0" presId="urn:microsoft.com/office/officeart/2005/8/layout/vList5"/>
    <dgm:cxn modelId="{2374C455-75DA-3C45-BB4F-8092142C9026}" type="presParOf" srcId="{26693B76-E6D9-DD46-B00D-B09567F385B1}" destId="{634459EE-2050-1A47-855F-06AABE1D7B65}" srcOrd="4" destOrd="0" presId="urn:microsoft.com/office/officeart/2005/8/layout/vList5"/>
    <dgm:cxn modelId="{F34B24AA-F18F-9347-BC6B-5A85617CF761}" type="presParOf" srcId="{634459EE-2050-1A47-855F-06AABE1D7B65}" destId="{E4D211C4-723D-914C-99AB-48A2985541EC}" srcOrd="0" destOrd="0" presId="urn:microsoft.com/office/officeart/2005/8/layout/vList5"/>
    <dgm:cxn modelId="{8C0C1751-A1C9-FE45-A3C5-40F933AB93E6}" type="presParOf" srcId="{634459EE-2050-1A47-855F-06AABE1D7B65}" destId="{086DA158-9C01-9D4E-B358-CB2BC0EAA680}" srcOrd="1" destOrd="0" presId="urn:microsoft.com/office/officeart/2005/8/layout/vList5"/>
    <dgm:cxn modelId="{621037C9-80B3-564C-9D0A-031F03F672F7}" type="presParOf" srcId="{26693B76-E6D9-DD46-B00D-B09567F385B1}" destId="{139C1717-406D-2F4E-B91D-092778449D80}" srcOrd="5" destOrd="0" presId="urn:microsoft.com/office/officeart/2005/8/layout/vList5"/>
    <dgm:cxn modelId="{358E4011-A3CD-C44D-804C-F9784A2E92FF}" type="presParOf" srcId="{26693B76-E6D9-DD46-B00D-B09567F385B1}" destId="{5994289A-F501-1746-91CC-4FBA56A5C933}" srcOrd="6" destOrd="0" presId="urn:microsoft.com/office/officeart/2005/8/layout/vList5"/>
    <dgm:cxn modelId="{13064A91-095D-294E-A946-396625AA722E}" type="presParOf" srcId="{5994289A-F501-1746-91CC-4FBA56A5C933}" destId="{ABE2D960-28CD-7E48-A6B2-E535B1803F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89587-BF5C-604E-9B86-A39DDB0A90F4}" type="doc">
      <dgm:prSet loTypeId="urn:microsoft.com/office/officeart/2005/8/layout/vList5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D0C287E-7D16-564A-BE75-F92EFE04983B}">
      <dgm:prSet phldrT="[Текст]"/>
      <dgm:spPr/>
      <dgm:t>
        <a:bodyPr/>
        <a:lstStyle/>
        <a:p>
          <a:r>
            <a:rPr lang="ru-RU" dirty="0"/>
            <a:t>Внешняя  мотивация</a:t>
          </a:r>
        </a:p>
      </dgm:t>
    </dgm:pt>
    <dgm:pt modelId="{4C3C6E11-8C96-5946-9AA5-EBA25889C151}" type="parTrans" cxnId="{D595CE07-76B8-1744-8282-A4CD33333F0B}">
      <dgm:prSet/>
      <dgm:spPr/>
      <dgm:t>
        <a:bodyPr/>
        <a:lstStyle/>
        <a:p>
          <a:endParaRPr lang="ru-RU"/>
        </a:p>
      </dgm:t>
    </dgm:pt>
    <dgm:pt modelId="{4A86C8F9-872B-E74E-A460-180F47242926}" type="sibTrans" cxnId="{D595CE07-76B8-1744-8282-A4CD33333F0B}">
      <dgm:prSet/>
      <dgm:spPr/>
      <dgm:t>
        <a:bodyPr/>
        <a:lstStyle/>
        <a:p>
          <a:endParaRPr lang="ru-RU"/>
        </a:p>
      </dgm:t>
    </dgm:pt>
    <dgm:pt modelId="{41500F4B-CA93-8849-8D3B-BFBA72BD7097}">
      <dgm:prSet phldrT="[Текст]"/>
      <dgm:spPr/>
      <dgm:t>
        <a:bodyPr/>
        <a:lstStyle/>
        <a:p>
          <a:r>
            <a:rPr lang="ru-RU" dirty="0"/>
            <a:t>Специальные </a:t>
          </a:r>
          <a:r>
            <a:rPr lang="ru-RU" dirty="0" err="1"/>
            <a:t>профориентационные</a:t>
          </a:r>
          <a:r>
            <a:rPr lang="ru-RU" dirty="0"/>
            <a:t> тесты</a:t>
          </a:r>
        </a:p>
      </dgm:t>
    </dgm:pt>
    <dgm:pt modelId="{FD2411C7-05DD-5647-B65E-C7D0962C39D3}" type="parTrans" cxnId="{B5DD5062-B56F-5348-A91E-C79872A84699}">
      <dgm:prSet/>
      <dgm:spPr/>
      <dgm:t>
        <a:bodyPr/>
        <a:lstStyle/>
        <a:p>
          <a:endParaRPr lang="ru-RU"/>
        </a:p>
      </dgm:t>
    </dgm:pt>
    <dgm:pt modelId="{73DC9980-9D8B-0448-816B-FE1907AC8AC0}" type="sibTrans" cxnId="{B5DD5062-B56F-5348-A91E-C79872A84699}">
      <dgm:prSet/>
      <dgm:spPr/>
      <dgm:t>
        <a:bodyPr/>
        <a:lstStyle/>
        <a:p>
          <a:endParaRPr lang="ru-RU"/>
        </a:p>
      </dgm:t>
    </dgm:pt>
    <dgm:pt modelId="{618A3F0D-F6D5-B144-966D-17ACAEE564D8}">
      <dgm:prSet phldrT="[Текст]"/>
      <dgm:spPr/>
      <dgm:t>
        <a:bodyPr/>
        <a:lstStyle/>
        <a:p>
          <a:r>
            <a:rPr lang="ru-RU" dirty="0"/>
            <a:t>Внутренняя мотивация</a:t>
          </a:r>
        </a:p>
      </dgm:t>
    </dgm:pt>
    <dgm:pt modelId="{6CDA8DCC-CCD3-2A4B-B6CA-5DE82846F632}" type="parTrans" cxnId="{38A671BD-1983-F148-9954-81747C7491D9}">
      <dgm:prSet/>
      <dgm:spPr/>
      <dgm:t>
        <a:bodyPr/>
        <a:lstStyle/>
        <a:p>
          <a:endParaRPr lang="ru-RU"/>
        </a:p>
      </dgm:t>
    </dgm:pt>
    <dgm:pt modelId="{6E25733A-AC62-E641-BBF8-27D3187D8F23}" type="sibTrans" cxnId="{38A671BD-1983-F148-9954-81747C7491D9}">
      <dgm:prSet/>
      <dgm:spPr/>
      <dgm:t>
        <a:bodyPr/>
        <a:lstStyle/>
        <a:p>
          <a:endParaRPr lang="ru-RU"/>
        </a:p>
      </dgm:t>
    </dgm:pt>
    <dgm:pt modelId="{0A85A710-9DA1-5B4B-81A4-C190305D658E}">
      <dgm:prSet phldrT="[Текст]"/>
      <dgm:spPr/>
      <dgm:t>
        <a:bodyPr/>
        <a:lstStyle/>
        <a:p>
          <a:r>
            <a:rPr lang="ru-RU" dirty="0"/>
            <a:t>Метафорические техники</a:t>
          </a:r>
        </a:p>
      </dgm:t>
    </dgm:pt>
    <dgm:pt modelId="{C495BFD5-70EA-214B-B970-8ACC5661E825}" type="parTrans" cxnId="{3C11E2B6-2060-3443-B10F-3BC9637577A9}">
      <dgm:prSet/>
      <dgm:spPr/>
      <dgm:t>
        <a:bodyPr/>
        <a:lstStyle/>
        <a:p>
          <a:endParaRPr lang="ru-RU"/>
        </a:p>
      </dgm:t>
    </dgm:pt>
    <dgm:pt modelId="{BD8D434C-E0F8-B946-BF30-32CB08437EB6}" type="sibTrans" cxnId="{3C11E2B6-2060-3443-B10F-3BC9637577A9}">
      <dgm:prSet/>
      <dgm:spPr/>
      <dgm:t>
        <a:bodyPr/>
        <a:lstStyle/>
        <a:p>
          <a:endParaRPr lang="ru-RU"/>
        </a:p>
      </dgm:t>
    </dgm:pt>
    <dgm:pt modelId="{499F763E-1DD0-0743-B302-10BFB7329C23}">
      <dgm:prSet phldrT="[Текст]"/>
      <dgm:spPr/>
      <dgm:t>
        <a:bodyPr/>
        <a:lstStyle/>
        <a:p>
          <a:r>
            <a:rPr lang="ru-RU" dirty="0" err="1"/>
            <a:t>Игропрактики</a:t>
          </a:r>
          <a:r>
            <a:rPr lang="ru-RU" dirty="0"/>
            <a:t> (метафорические игры)</a:t>
          </a:r>
        </a:p>
      </dgm:t>
    </dgm:pt>
    <dgm:pt modelId="{25699368-162F-654E-A074-CAB0899FDFEC}" type="parTrans" cxnId="{B67B182E-F936-ED48-9A22-9B68FD0C3890}">
      <dgm:prSet/>
      <dgm:spPr/>
      <dgm:t>
        <a:bodyPr/>
        <a:lstStyle/>
        <a:p>
          <a:endParaRPr lang="ru-RU"/>
        </a:p>
      </dgm:t>
    </dgm:pt>
    <dgm:pt modelId="{7CFFF103-FB81-5F42-A5E1-C4C10092AF7A}" type="sibTrans" cxnId="{B67B182E-F936-ED48-9A22-9B68FD0C3890}">
      <dgm:prSet/>
      <dgm:spPr/>
      <dgm:t>
        <a:bodyPr/>
        <a:lstStyle/>
        <a:p>
          <a:endParaRPr lang="ru-RU"/>
        </a:p>
      </dgm:t>
    </dgm:pt>
    <dgm:pt modelId="{152B37F1-BF41-E34E-9130-C4BA8E83E3AD}">
      <dgm:prSet phldrT="[Текст]"/>
      <dgm:spPr/>
      <dgm:t>
        <a:bodyPr/>
        <a:lstStyle/>
        <a:p>
          <a:r>
            <a:rPr lang="ru-RU" dirty="0"/>
            <a:t>Активность мозга</a:t>
          </a:r>
        </a:p>
      </dgm:t>
    </dgm:pt>
    <dgm:pt modelId="{C784AE4E-B0F1-E84B-9452-B83AAAA75F99}" type="parTrans" cxnId="{770C8866-00D3-0243-8010-A4D16E5376C5}">
      <dgm:prSet/>
      <dgm:spPr/>
      <dgm:t>
        <a:bodyPr/>
        <a:lstStyle/>
        <a:p>
          <a:endParaRPr lang="ru-RU"/>
        </a:p>
      </dgm:t>
    </dgm:pt>
    <dgm:pt modelId="{D8919F99-CE5C-4045-A5BF-BFAB23024E29}" type="sibTrans" cxnId="{770C8866-00D3-0243-8010-A4D16E5376C5}">
      <dgm:prSet/>
      <dgm:spPr/>
      <dgm:t>
        <a:bodyPr/>
        <a:lstStyle/>
        <a:p>
          <a:endParaRPr lang="ru-RU"/>
        </a:p>
      </dgm:t>
    </dgm:pt>
    <dgm:pt modelId="{DDAC9020-4D0A-DD41-A91C-66B5908A1093}">
      <dgm:prSet phldrT="[Текст]"/>
      <dgm:spPr/>
      <dgm:t>
        <a:bodyPr/>
        <a:lstStyle/>
        <a:p>
          <a:r>
            <a:rPr lang="ru-RU" dirty="0" err="1"/>
            <a:t>Вербатория</a:t>
          </a:r>
          <a:r>
            <a:rPr lang="ru-RU" dirty="0"/>
            <a:t>: методика диагностики активности мозга по  граням </a:t>
          </a:r>
          <a:r>
            <a:rPr lang="ru-RU" dirty="0" err="1"/>
            <a:t>Г.Гарднера</a:t>
          </a:r>
          <a:r>
            <a:rPr lang="ru-RU" dirty="0"/>
            <a:t> (лингвистический, телесно-кинестетический, пространственный, музыкальный, логико-математический)</a:t>
          </a:r>
        </a:p>
      </dgm:t>
    </dgm:pt>
    <dgm:pt modelId="{2191F05F-FD93-2040-B0E7-C2F9F927DDC6}" type="parTrans" cxnId="{D24C3DA7-69EB-254D-90BC-6512A9DA57E3}">
      <dgm:prSet/>
      <dgm:spPr/>
      <dgm:t>
        <a:bodyPr/>
        <a:lstStyle/>
        <a:p>
          <a:endParaRPr lang="ru-RU"/>
        </a:p>
      </dgm:t>
    </dgm:pt>
    <dgm:pt modelId="{873F9CE9-634C-714E-B912-8ED501B31BA1}" type="sibTrans" cxnId="{D24C3DA7-69EB-254D-90BC-6512A9DA57E3}">
      <dgm:prSet/>
      <dgm:spPr/>
      <dgm:t>
        <a:bodyPr/>
        <a:lstStyle/>
        <a:p>
          <a:endParaRPr lang="ru-RU"/>
        </a:p>
      </dgm:t>
    </dgm:pt>
    <dgm:pt modelId="{A0BB153D-964A-0B47-8BA9-790EAF300EFE}">
      <dgm:prSet phldrT="[Текст]"/>
      <dgm:spPr/>
      <dgm:t>
        <a:bodyPr/>
        <a:lstStyle/>
        <a:p>
          <a:r>
            <a:rPr lang="ru-RU" dirty="0"/>
            <a:t>Диагностика право-лево </a:t>
          </a:r>
          <a:r>
            <a:rPr lang="ru-RU" dirty="0" err="1"/>
            <a:t>полушарности</a:t>
          </a:r>
          <a:endParaRPr lang="ru-RU" dirty="0"/>
        </a:p>
      </dgm:t>
    </dgm:pt>
    <dgm:pt modelId="{DD0AD7BD-2483-3D48-A19C-C4E60964C313}" type="parTrans" cxnId="{602E139B-7CE9-0947-8A89-001216081E83}">
      <dgm:prSet/>
      <dgm:spPr/>
      <dgm:t>
        <a:bodyPr/>
        <a:lstStyle/>
        <a:p>
          <a:endParaRPr lang="ru-RU"/>
        </a:p>
      </dgm:t>
    </dgm:pt>
    <dgm:pt modelId="{54AB9034-6527-F64C-B4EC-4ABB456BF8F8}" type="sibTrans" cxnId="{602E139B-7CE9-0947-8A89-001216081E83}">
      <dgm:prSet/>
      <dgm:spPr/>
      <dgm:t>
        <a:bodyPr/>
        <a:lstStyle/>
        <a:p>
          <a:endParaRPr lang="ru-RU"/>
        </a:p>
      </dgm:t>
    </dgm:pt>
    <dgm:pt modelId="{8C1608E8-09B1-B945-A73F-58C5A52C7498}">
      <dgm:prSet phldrT="[Текст]"/>
      <dgm:spPr/>
      <dgm:t>
        <a:bodyPr/>
        <a:lstStyle/>
        <a:p>
          <a:r>
            <a:rPr lang="ru-RU" dirty="0" err="1"/>
            <a:t>Игропрактики</a:t>
          </a:r>
          <a:endParaRPr lang="ru-RU" dirty="0"/>
        </a:p>
      </dgm:t>
    </dgm:pt>
    <dgm:pt modelId="{0074837F-5056-C742-B8D0-13E41910EC02}" type="parTrans" cxnId="{FF773A3C-7AEC-2D4C-BCB6-9F78EF6EA236}">
      <dgm:prSet/>
      <dgm:spPr/>
      <dgm:t>
        <a:bodyPr/>
        <a:lstStyle/>
        <a:p>
          <a:endParaRPr lang="ru-RU"/>
        </a:p>
      </dgm:t>
    </dgm:pt>
    <dgm:pt modelId="{6F02F06B-94AD-9540-9735-6EF48E7409E5}" type="sibTrans" cxnId="{FF773A3C-7AEC-2D4C-BCB6-9F78EF6EA236}">
      <dgm:prSet/>
      <dgm:spPr/>
      <dgm:t>
        <a:bodyPr/>
        <a:lstStyle/>
        <a:p>
          <a:endParaRPr lang="ru-RU"/>
        </a:p>
      </dgm:t>
    </dgm:pt>
    <dgm:pt modelId="{F5255F26-ABB4-9248-BAF5-AA50F9A6CAA4}">
      <dgm:prSet/>
      <dgm:spPr/>
      <dgm:t>
        <a:bodyPr/>
        <a:lstStyle/>
        <a:p>
          <a:r>
            <a:rPr lang="ru-RU"/>
            <a:t>Специальные </a:t>
          </a:r>
          <a:r>
            <a:rPr lang="en-US"/>
            <a:t>HR-</a:t>
          </a:r>
          <a:r>
            <a:rPr lang="ru-RU"/>
            <a:t>методики (психолингвистика, структограмма и др.)</a:t>
          </a:r>
          <a:endParaRPr lang="ru-RU" dirty="0"/>
        </a:p>
      </dgm:t>
    </dgm:pt>
    <dgm:pt modelId="{661F5D6E-8AC9-7745-935C-93AD5B11F2AD}" type="parTrans" cxnId="{224062E2-A57C-FE45-973E-82116B007FEA}">
      <dgm:prSet/>
      <dgm:spPr/>
    </dgm:pt>
    <dgm:pt modelId="{4F3102C7-35AF-7146-8AAC-F065D7CF1E69}" type="sibTrans" cxnId="{224062E2-A57C-FE45-973E-82116B007FEA}">
      <dgm:prSet/>
      <dgm:spPr/>
    </dgm:pt>
    <dgm:pt modelId="{5050A3C1-4A2D-C945-9A91-755F1CD4F3EC}" type="pres">
      <dgm:prSet presAssocID="{D1389587-BF5C-604E-9B86-A39DDB0A9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1878D-1E69-2745-A518-19376DDB1ABD}" type="pres">
      <dgm:prSet presAssocID="{ED0C287E-7D16-564A-BE75-F92EFE04983B}" presName="linNode" presStyleCnt="0"/>
      <dgm:spPr/>
    </dgm:pt>
    <dgm:pt modelId="{6F6294E8-6CF7-BD43-B25D-A55E893D80AE}" type="pres">
      <dgm:prSet presAssocID="{ED0C287E-7D16-564A-BE75-F92EFE04983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CAD16-2AAB-1146-9CC9-1319D39DE3DE}" type="pres">
      <dgm:prSet presAssocID="{ED0C287E-7D16-564A-BE75-F92EFE0498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DFDE-81B6-5243-8CCC-DDE20AF7C097}" type="pres">
      <dgm:prSet presAssocID="{4A86C8F9-872B-E74E-A460-180F47242926}" presName="sp" presStyleCnt="0"/>
      <dgm:spPr/>
    </dgm:pt>
    <dgm:pt modelId="{58C12D27-E921-D44F-89A4-EEE3E7CDCAFA}" type="pres">
      <dgm:prSet presAssocID="{618A3F0D-F6D5-B144-966D-17ACAEE564D8}" presName="linNode" presStyleCnt="0"/>
      <dgm:spPr/>
    </dgm:pt>
    <dgm:pt modelId="{62EDC415-4F0A-9046-B7AF-8956841B6FF2}" type="pres">
      <dgm:prSet presAssocID="{618A3F0D-F6D5-B144-966D-17ACAEE564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FB171-1830-7846-9852-77271E95C674}" type="pres">
      <dgm:prSet presAssocID="{618A3F0D-F6D5-B144-966D-17ACAEE564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CD666-A0D5-2849-9EBC-A1D67354C5FF}" type="pres">
      <dgm:prSet presAssocID="{6E25733A-AC62-E641-BBF8-27D3187D8F23}" presName="sp" presStyleCnt="0"/>
      <dgm:spPr/>
    </dgm:pt>
    <dgm:pt modelId="{8A9948D4-71BF-9543-9EC8-DD215A890980}" type="pres">
      <dgm:prSet presAssocID="{F5255F26-ABB4-9248-BAF5-AA50F9A6CAA4}" presName="linNode" presStyleCnt="0"/>
      <dgm:spPr/>
    </dgm:pt>
    <dgm:pt modelId="{50BA96B1-FC95-C045-A6B0-82774E884E8D}" type="pres">
      <dgm:prSet presAssocID="{F5255F26-ABB4-9248-BAF5-AA50F9A6CAA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2DBDE-8A8E-3E40-88A6-0FA3B29B5A1C}" type="pres">
      <dgm:prSet presAssocID="{4F3102C7-35AF-7146-8AAC-F065D7CF1E69}" presName="sp" presStyleCnt="0"/>
      <dgm:spPr/>
    </dgm:pt>
    <dgm:pt modelId="{AF1E8751-AB42-594A-A88A-B8C258E1F84D}" type="pres">
      <dgm:prSet presAssocID="{152B37F1-BF41-E34E-9130-C4BA8E83E3AD}" presName="linNode" presStyleCnt="0"/>
      <dgm:spPr/>
    </dgm:pt>
    <dgm:pt modelId="{2A11C61C-1249-DB44-9BE6-87D6B1DBBED5}" type="pres">
      <dgm:prSet presAssocID="{152B37F1-BF41-E34E-9130-C4BA8E83E3A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62CC3-38D5-8E4E-A71F-644E55FD564A}" type="pres">
      <dgm:prSet presAssocID="{152B37F1-BF41-E34E-9130-C4BA8E83E3A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B182E-F936-ED48-9A22-9B68FD0C3890}" srcId="{618A3F0D-F6D5-B144-966D-17ACAEE564D8}" destId="{499F763E-1DD0-0743-B302-10BFB7329C23}" srcOrd="1" destOrd="0" parTransId="{25699368-162F-654E-A074-CAB0899FDFEC}" sibTransId="{7CFFF103-FB81-5F42-A5E1-C4C10092AF7A}"/>
    <dgm:cxn modelId="{C496BFFA-71D2-2C4D-9088-032FC17105CB}" type="presOf" srcId="{152B37F1-BF41-E34E-9130-C4BA8E83E3AD}" destId="{2A11C61C-1249-DB44-9BE6-87D6B1DBBED5}" srcOrd="0" destOrd="0" presId="urn:microsoft.com/office/officeart/2005/8/layout/vList5"/>
    <dgm:cxn modelId="{602E139B-7CE9-0947-8A89-001216081E83}" srcId="{152B37F1-BF41-E34E-9130-C4BA8E83E3AD}" destId="{A0BB153D-964A-0B47-8BA9-790EAF300EFE}" srcOrd="1" destOrd="0" parTransId="{DD0AD7BD-2483-3D48-A19C-C4E60964C313}" sibTransId="{54AB9034-6527-F64C-B4EC-4ABB456BF8F8}"/>
    <dgm:cxn modelId="{D24C3DA7-69EB-254D-90BC-6512A9DA57E3}" srcId="{152B37F1-BF41-E34E-9130-C4BA8E83E3AD}" destId="{DDAC9020-4D0A-DD41-A91C-66B5908A1093}" srcOrd="0" destOrd="0" parTransId="{2191F05F-FD93-2040-B0E7-C2F9F927DDC6}" sibTransId="{873F9CE9-634C-714E-B912-8ED501B31BA1}"/>
    <dgm:cxn modelId="{FF773A3C-7AEC-2D4C-BCB6-9F78EF6EA236}" srcId="{ED0C287E-7D16-564A-BE75-F92EFE04983B}" destId="{8C1608E8-09B1-B945-A73F-58C5A52C7498}" srcOrd="1" destOrd="0" parTransId="{0074837F-5056-C742-B8D0-13E41910EC02}" sibTransId="{6F02F06B-94AD-9540-9735-6EF48E7409E5}"/>
    <dgm:cxn modelId="{770C8866-00D3-0243-8010-A4D16E5376C5}" srcId="{D1389587-BF5C-604E-9B86-A39DDB0A90F4}" destId="{152B37F1-BF41-E34E-9130-C4BA8E83E3AD}" srcOrd="3" destOrd="0" parTransId="{C784AE4E-B0F1-E84B-9452-B83AAAA75F99}" sibTransId="{D8919F99-CE5C-4045-A5BF-BFAB23024E29}"/>
    <dgm:cxn modelId="{9FD08BFB-3F20-FA4F-8D18-08D87244DECA}" type="presOf" srcId="{41500F4B-CA93-8849-8D3B-BFBA72BD7097}" destId="{752CAD16-2AAB-1146-9CC9-1319D39DE3DE}" srcOrd="0" destOrd="0" presId="urn:microsoft.com/office/officeart/2005/8/layout/vList5"/>
    <dgm:cxn modelId="{3C11E2B6-2060-3443-B10F-3BC9637577A9}" srcId="{618A3F0D-F6D5-B144-966D-17ACAEE564D8}" destId="{0A85A710-9DA1-5B4B-81A4-C190305D658E}" srcOrd="0" destOrd="0" parTransId="{C495BFD5-70EA-214B-B970-8ACC5661E825}" sibTransId="{BD8D434C-E0F8-B946-BF30-32CB08437EB6}"/>
    <dgm:cxn modelId="{09B4E9FB-E910-0343-B8A7-48D7B0FCCD4B}" type="presOf" srcId="{F5255F26-ABB4-9248-BAF5-AA50F9A6CAA4}" destId="{50BA96B1-FC95-C045-A6B0-82774E884E8D}" srcOrd="0" destOrd="0" presId="urn:microsoft.com/office/officeart/2005/8/layout/vList5"/>
    <dgm:cxn modelId="{DA56FEEC-076C-C04E-BAF2-B794BCB97E92}" type="presOf" srcId="{D1389587-BF5C-604E-9B86-A39DDB0A90F4}" destId="{5050A3C1-4A2D-C945-9A91-755F1CD4F3EC}" srcOrd="0" destOrd="0" presId="urn:microsoft.com/office/officeart/2005/8/layout/vList5"/>
    <dgm:cxn modelId="{86D57D5D-DA85-FF4D-9978-C5305EDD0F8D}" type="presOf" srcId="{8C1608E8-09B1-B945-A73F-58C5A52C7498}" destId="{752CAD16-2AAB-1146-9CC9-1319D39DE3DE}" srcOrd="0" destOrd="1" presId="urn:microsoft.com/office/officeart/2005/8/layout/vList5"/>
    <dgm:cxn modelId="{B5DD5062-B56F-5348-A91E-C79872A84699}" srcId="{ED0C287E-7D16-564A-BE75-F92EFE04983B}" destId="{41500F4B-CA93-8849-8D3B-BFBA72BD7097}" srcOrd="0" destOrd="0" parTransId="{FD2411C7-05DD-5647-B65E-C7D0962C39D3}" sibTransId="{73DC9980-9D8B-0448-816B-FE1907AC8AC0}"/>
    <dgm:cxn modelId="{DCE1E17E-9825-5644-949D-AB65E0E1FA80}" type="presOf" srcId="{ED0C287E-7D16-564A-BE75-F92EFE04983B}" destId="{6F6294E8-6CF7-BD43-B25D-A55E893D80AE}" srcOrd="0" destOrd="0" presId="urn:microsoft.com/office/officeart/2005/8/layout/vList5"/>
    <dgm:cxn modelId="{A3A653A2-7000-274C-9202-6C6AE92EF924}" type="presOf" srcId="{618A3F0D-F6D5-B144-966D-17ACAEE564D8}" destId="{62EDC415-4F0A-9046-B7AF-8956841B6FF2}" srcOrd="0" destOrd="0" presId="urn:microsoft.com/office/officeart/2005/8/layout/vList5"/>
    <dgm:cxn modelId="{2B5A52DF-B561-3F4A-89AF-A5A66323ACA9}" type="presOf" srcId="{499F763E-1DD0-0743-B302-10BFB7329C23}" destId="{484FB171-1830-7846-9852-77271E95C674}" srcOrd="0" destOrd="1" presId="urn:microsoft.com/office/officeart/2005/8/layout/vList5"/>
    <dgm:cxn modelId="{224062E2-A57C-FE45-973E-82116B007FEA}" srcId="{D1389587-BF5C-604E-9B86-A39DDB0A90F4}" destId="{F5255F26-ABB4-9248-BAF5-AA50F9A6CAA4}" srcOrd="2" destOrd="0" parTransId="{661F5D6E-8AC9-7745-935C-93AD5B11F2AD}" sibTransId="{4F3102C7-35AF-7146-8AAC-F065D7CF1E69}"/>
    <dgm:cxn modelId="{7CB9601F-F7F8-3B4C-8295-6A36FAB215B5}" type="presOf" srcId="{A0BB153D-964A-0B47-8BA9-790EAF300EFE}" destId="{6AF62CC3-38D5-8E4E-A71F-644E55FD564A}" srcOrd="0" destOrd="1" presId="urn:microsoft.com/office/officeart/2005/8/layout/vList5"/>
    <dgm:cxn modelId="{602AFEF7-2A97-F547-A2C0-125C671D0C56}" type="presOf" srcId="{0A85A710-9DA1-5B4B-81A4-C190305D658E}" destId="{484FB171-1830-7846-9852-77271E95C674}" srcOrd="0" destOrd="0" presId="urn:microsoft.com/office/officeart/2005/8/layout/vList5"/>
    <dgm:cxn modelId="{1E48CFD1-59D5-BC44-A1BE-0D1E528BA00F}" type="presOf" srcId="{DDAC9020-4D0A-DD41-A91C-66B5908A1093}" destId="{6AF62CC3-38D5-8E4E-A71F-644E55FD564A}" srcOrd="0" destOrd="0" presId="urn:microsoft.com/office/officeart/2005/8/layout/vList5"/>
    <dgm:cxn modelId="{38A671BD-1983-F148-9954-81747C7491D9}" srcId="{D1389587-BF5C-604E-9B86-A39DDB0A90F4}" destId="{618A3F0D-F6D5-B144-966D-17ACAEE564D8}" srcOrd="1" destOrd="0" parTransId="{6CDA8DCC-CCD3-2A4B-B6CA-5DE82846F632}" sibTransId="{6E25733A-AC62-E641-BBF8-27D3187D8F23}"/>
    <dgm:cxn modelId="{D595CE07-76B8-1744-8282-A4CD33333F0B}" srcId="{D1389587-BF5C-604E-9B86-A39DDB0A90F4}" destId="{ED0C287E-7D16-564A-BE75-F92EFE04983B}" srcOrd="0" destOrd="0" parTransId="{4C3C6E11-8C96-5946-9AA5-EBA25889C151}" sibTransId="{4A86C8F9-872B-E74E-A460-180F47242926}"/>
    <dgm:cxn modelId="{1A87FB9B-C52F-C74E-AE1F-ACA6199B8A62}" type="presParOf" srcId="{5050A3C1-4A2D-C945-9A91-755F1CD4F3EC}" destId="{87B1878D-1E69-2745-A518-19376DDB1ABD}" srcOrd="0" destOrd="0" presId="urn:microsoft.com/office/officeart/2005/8/layout/vList5"/>
    <dgm:cxn modelId="{74DC7C29-3BBA-7745-9101-D9F4A2D795EF}" type="presParOf" srcId="{87B1878D-1E69-2745-A518-19376DDB1ABD}" destId="{6F6294E8-6CF7-BD43-B25D-A55E893D80AE}" srcOrd="0" destOrd="0" presId="urn:microsoft.com/office/officeart/2005/8/layout/vList5"/>
    <dgm:cxn modelId="{135C2803-749C-224D-BEF0-8BBECA477CDA}" type="presParOf" srcId="{87B1878D-1E69-2745-A518-19376DDB1ABD}" destId="{752CAD16-2AAB-1146-9CC9-1319D39DE3DE}" srcOrd="1" destOrd="0" presId="urn:microsoft.com/office/officeart/2005/8/layout/vList5"/>
    <dgm:cxn modelId="{21635788-83F2-9642-A49A-DD82C31CED72}" type="presParOf" srcId="{5050A3C1-4A2D-C945-9A91-755F1CD4F3EC}" destId="{F9F7DFDE-81B6-5243-8CCC-DDE20AF7C097}" srcOrd="1" destOrd="0" presId="urn:microsoft.com/office/officeart/2005/8/layout/vList5"/>
    <dgm:cxn modelId="{4172C6FC-1EBF-7A47-B4F0-7446CA0441C3}" type="presParOf" srcId="{5050A3C1-4A2D-C945-9A91-755F1CD4F3EC}" destId="{58C12D27-E921-D44F-89A4-EEE3E7CDCAFA}" srcOrd="2" destOrd="0" presId="urn:microsoft.com/office/officeart/2005/8/layout/vList5"/>
    <dgm:cxn modelId="{0FA5F379-2974-CD41-861A-879556C6235E}" type="presParOf" srcId="{58C12D27-E921-D44F-89A4-EEE3E7CDCAFA}" destId="{62EDC415-4F0A-9046-B7AF-8956841B6FF2}" srcOrd="0" destOrd="0" presId="urn:microsoft.com/office/officeart/2005/8/layout/vList5"/>
    <dgm:cxn modelId="{2856C330-5B9D-774E-B587-B610B0C89296}" type="presParOf" srcId="{58C12D27-E921-D44F-89A4-EEE3E7CDCAFA}" destId="{484FB171-1830-7846-9852-77271E95C674}" srcOrd="1" destOrd="0" presId="urn:microsoft.com/office/officeart/2005/8/layout/vList5"/>
    <dgm:cxn modelId="{53327B37-C588-2A4E-82B8-624E17422CDD}" type="presParOf" srcId="{5050A3C1-4A2D-C945-9A91-755F1CD4F3EC}" destId="{604CD666-A0D5-2849-9EBC-A1D67354C5FF}" srcOrd="3" destOrd="0" presId="urn:microsoft.com/office/officeart/2005/8/layout/vList5"/>
    <dgm:cxn modelId="{391D4E14-39D3-9642-960F-E342F29FCFE5}" type="presParOf" srcId="{5050A3C1-4A2D-C945-9A91-755F1CD4F3EC}" destId="{8A9948D4-71BF-9543-9EC8-DD215A890980}" srcOrd="4" destOrd="0" presId="urn:microsoft.com/office/officeart/2005/8/layout/vList5"/>
    <dgm:cxn modelId="{6FE3F977-A3C4-F947-B8AA-F32A9303212E}" type="presParOf" srcId="{8A9948D4-71BF-9543-9EC8-DD215A890980}" destId="{50BA96B1-FC95-C045-A6B0-82774E884E8D}" srcOrd="0" destOrd="0" presId="urn:microsoft.com/office/officeart/2005/8/layout/vList5"/>
    <dgm:cxn modelId="{A682593B-28F7-DE41-A3C8-EA08A777CCCB}" type="presParOf" srcId="{5050A3C1-4A2D-C945-9A91-755F1CD4F3EC}" destId="{F0A2DBDE-8A8E-3E40-88A6-0FA3B29B5A1C}" srcOrd="5" destOrd="0" presId="urn:microsoft.com/office/officeart/2005/8/layout/vList5"/>
    <dgm:cxn modelId="{68307218-3DB2-8B43-9F01-CD1FC9F7086A}" type="presParOf" srcId="{5050A3C1-4A2D-C945-9A91-755F1CD4F3EC}" destId="{AF1E8751-AB42-594A-A88A-B8C258E1F84D}" srcOrd="6" destOrd="0" presId="urn:microsoft.com/office/officeart/2005/8/layout/vList5"/>
    <dgm:cxn modelId="{2B22055C-EE3E-FA4C-89FD-D5C883BECFB1}" type="presParOf" srcId="{AF1E8751-AB42-594A-A88A-B8C258E1F84D}" destId="{2A11C61C-1249-DB44-9BE6-87D6B1DBBED5}" srcOrd="0" destOrd="0" presId="urn:microsoft.com/office/officeart/2005/8/layout/vList5"/>
    <dgm:cxn modelId="{F98322D4-72E9-0443-9056-9812D9869E83}" type="presParOf" srcId="{AF1E8751-AB42-594A-A88A-B8C258E1F84D}" destId="{6AF62CC3-38D5-8E4E-A71F-644E55FD56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8CE8C-E0D3-4E45-9EBD-41B0FAFF7527}" type="doc">
      <dgm:prSet loTypeId="urn:microsoft.com/office/officeart/2009/3/layout/OpposingIdea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5A27C81-D626-B745-B64B-ACA4841BA76A}">
      <dgm:prSet phldrT="[Текст]"/>
      <dgm:spPr/>
      <dgm:t>
        <a:bodyPr/>
        <a:lstStyle/>
        <a:p>
          <a:r>
            <a:rPr lang="ru-RU" dirty="0"/>
            <a:t>Правое</a:t>
          </a:r>
        </a:p>
      </dgm:t>
    </dgm:pt>
    <dgm:pt modelId="{01DCDBBB-6B7A-1840-869A-72BDCEDE5BCA}" type="parTrans" cxnId="{8CFFEF49-773E-BA4B-9EE6-8B1785C5F7E8}">
      <dgm:prSet/>
      <dgm:spPr/>
      <dgm:t>
        <a:bodyPr/>
        <a:lstStyle/>
        <a:p>
          <a:endParaRPr lang="ru-RU"/>
        </a:p>
      </dgm:t>
    </dgm:pt>
    <dgm:pt modelId="{406CF606-6940-7F42-864A-D965BD2068C4}" type="sibTrans" cxnId="{8CFFEF49-773E-BA4B-9EE6-8B1785C5F7E8}">
      <dgm:prSet/>
      <dgm:spPr/>
      <dgm:t>
        <a:bodyPr/>
        <a:lstStyle/>
        <a:p>
          <a:endParaRPr lang="ru-RU"/>
        </a:p>
      </dgm:t>
    </dgm:pt>
    <dgm:pt modelId="{B60961BA-3B29-A041-A305-A6BA3B581657}">
      <dgm:prSet phldrT="[Текст]"/>
      <dgm:spPr/>
      <dgm:t>
        <a:bodyPr/>
        <a:lstStyle/>
        <a:p>
          <a:r>
            <a:rPr lang="ru-RU" dirty="0"/>
            <a:t>Творческая направленность</a:t>
          </a:r>
        </a:p>
        <a:p>
          <a:r>
            <a:rPr lang="ru-RU" dirty="0"/>
            <a:t>Эмоциональный интеллект</a:t>
          </a:r>
        </a:p>
        <a:p>
          <a:r>
            <a:rPr lang="ru-RU" dirty="0"/>
            <a:t>Образное мышление</a:t>
          </a:r>
        </a:p>
        <a:p>
          <a:endParaRPr lang="ru-RU" dirty="0"/>
        </a:p>
      </dgm:t>
    </dgm:pt>
    <dgm:pt modelId="{A866388B-D737-5D42-AF8C-654B9CF2B08A}" type="parTrans" cxnId="{BB87C048-0609-054F-84E0-0EA5280A8216}">
      <dgm:prSet/>
      <dgm:spPr/>
      <dgm:t>
        <a:bodyPr/>
        <a:lstStyle/>
        <a:p>
          <a:endParaRPr lang="ru-RU"/>
        </a:p>
      </dgm:t>
    </dgm:pt>
    <dgm:pt modelId="{AC68D8C4-AA61-0141-9646-FE9AE62DFD99}" type="sibTrans" cxnId="{BB87C048-0609-054F-84E0-0EA5280A8216}">
      <dgm:prSet/>
      <dgm:spPr/>
      <dgm:t>
        <a:bodyPr/>
        <a:lstStyle/>
        <a:p>
          <a:endParaRPr lang="ru-RU"/>
        </a:p>
      </dgm:t>
    </dgm:pt>
    <dgm:pt modelId="{6EA5FDB6-987E-4345-893A-2D98D216C5FE}">
      <dgm:prSet phldrT="[Текст]"/>
      <dgm:spPr/>
      <dgm:t>
        <a:bodyPr/>
        <a:lstStyle/>
        <a:p>
          <a:r>
            <a:rPr lang="ru-RU" dirty="0"/>
            <a:t>Левое</a:t>
          </a:r>
        </a:p>
      </dgm:t>
    </dgm:pt>
    <dgm:pt modelId="{7D823C44-85F4-C84F-9DDA-62C3954E1D2A}" type="parTrans" cxnId="{2936DFF1-E034-7847-9103-87972BC48AB6}">
      <dgm:prSet/>
      <dgm:spPr/>
      <dgm:t>
        <a:bodyPr/>
        <a:lstStyle/>
        <a:p>
          <a:endParaRPr lang="ru-RU"/>
        </a:p>
      </dgm:t>
    </dgm:pt>
    <dgm:pt modelId="{202AF6B5-BC34-634D-8741-56E2CF971CD9}" type="sibTrans" cxnId="{2936DFF1-E034-7847-9103-87972BC48AB6}">
      <dgm:prSet/>
      <dgm:spPr/>
      <dgm:t>
        <a:bodyPr/>
        <a:lstStyle/>
        <a:p>
          <a:endParaRPr lang="ru-RU"/>
        </a:p>
      </dgm:t>
    </dgm:pt>
    <dgm:pt modelId="{E863AAB4-6912-2340-9C36-31F4735E636F}">
      <dgm:prSet phldrT="[Текст]"/>
      <dgm:spPr/>
      <dgm:t>
        <a:bodyPr/>
        <a:lstStyle/>
        <a:p>
          <a:r>
            <a:rPr lang="ru-RU" dirty="0"/>
            <a:t>Аналитические способности</a:t>
          </a:r>
        </a:p>
        <a:p>
          <a:r>
            <a:rPr lang="ru-RU" dirty="0"/>
            <a:t>Конкретное мышление</a:t>
          </a:r>
        </a:p>
        <a:p>
          <a:r>
            <a:rPr lang="ru-RU" dirty="0"/>
            <a:t>Логическое мышление</a:t>
          </a:r>
        </a:p>
      </dgm:t>
    </dgm:pt>
    <dgm:pt modelId="{D61C38A7-B23D-8143-A216-7DF5B6D35BDD}" type="parTrans" cxnId="{F5EAD020-6308-0A4A-9328-9481AC73B52E}">
      <dgm:prSet/>
      <dgm:spPr/>
      <dgm:t>
        <a:bodyPr/>
        <a:lstStyle/>
        <a:p>
          <a:endParaRPr lang="ru-RU"/>
        </a:p>
      </dgm:t>
    </dgm:pt>
    <dgm:pt modelId="{0A6A9838-2068-9E42-82D4-BD9D4F38B453}" type="sibTrans" cxnId="{F5EAD020-6308-0A4A-9328-9481AC73B52E}">
      <dgm:prSet/>
      <dgm:spPr/>
      <dgm:t>
        <a:bodyPr/>
        <a:lstStyle/>
        <a:p>
          <a:endParaRPr lang="ru-RU"/>
        </a:p>
      </dgm:t>
    </dgm:pt>
    <dgm:pt modelId="{73E0B13E-057F-B649-8F4F-1C42AB3E2175}">
      <dgm:prSet phldrT="[Текст]" phldr="1"/>
      <dgm:spPr/>
      <dgm:t>
        <a:bodyPr/>
        <a:lstStyle/>
        <a:p>
          <a:endParaRPr lang="ru-RU"/>
        </a:p>
      </dgm:t>
    </dgm:pt>
    <dgm:pt modelId="{8F6F306E-6D20-6C48-9FBA-B77333737BE4}" type="parTrans" cxnId="{EFE7C9C8-EC4D-F644-AB72-E95E59BD2CC4}">
      <dgm:prSet/>
      <dgm:spPr/>
      <dgm:t>
        <a:bodyPr/>
        <a:lstStyle/>
        <a:p>
          <a:endParaRPr lang="ru-RU"/>
        </a:p>
      </dgm:t>
    </dgm:pt>
    <dgm:pt modelId="{AAB4CDAB-C807-7341-AD2D-2569BBAD4A66}" type="sibTrans" cxnId="{EFE7C9C8-EC4D-F644-AB72-E95E59BD2CC4}">
      <dgm:prSet/>
      <dgm:spPr/>
      <dgm:t>
        <a:bodyPr/>
        <a:lstStyle/>
        <a:p>
          <a:endParaRPr lang="ru-RU"/>
        </a:p>
      </dgm:t>
    </dgm:pt>
    <dgm:pt modelId="{31093AA6-E414-584E-A2D6-90B095E2A528}" type="pres">
      <dgm:prSet presAssocID="{9888CE8C-E0D3-4E45-9EBD-41B0FAFF752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A9BB9-FC31-B642-BD28-E9B1EA0D645C}" type="pres">
      <dgm:prSet presAssocID="{9888CE8C-E0D3-4E45-9EBD-41B0FAFF7527}" presName="Background" presStyleLbl="node1" presStyleIdx="0" presStyleCnt="1"/>
      <dgm:spPr/>
    </dgm:pt>
    <dgm:pt modelId="{F3DDC9FF-4428-6C44-820A-7B0C0611188B}" type="pres">
      <dgm:prSet presAssocID="{9888CE8C-E0D3-4E45-9EBD-41B0FAFF7527}" presName="Divider" presStyleLbl="callout" presStyleIdx="0" presStyleCnt="1"/>
      <dgm:spPr/>
    </dgm:pt>
    <dgm:pt modelId="{15094943-072B-B849-8F1A-878E08B4B4FC}" type="pres">
      <dgm:prSet presAssocID="{9888CE8C-E0D3-4E45-9EBD-41B0FAFF7527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CBBCB-34A4-6B4F-8100-13047553288E}" type="pres">
      <dgm:prSet presAssocID="{9888CE8C-E0D3-4E45-9EBD-41B0FAFF7527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24666-B5E7-9046-B6C6-C1DDD5C23F5A}" type="pres">
      <dgm:prSet presAssocID="{9888CE8C-E0D3-4E45-9EBD-41B0FAFF7527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9064AA9-F15F-3D4A-B249-FF6E536E9D78}" type="pres">
      <dgm:prSet presAssocID="{9888CE8C-E0D3-4E45-9EBD-41B0FAFF7527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85A28846-5DEC-CD46-898E-F294B48E9308}" type="pres">
      <dgm:prSet presAssocID="{9888CE8C-E0D3-4E45-9EBD-41B0FAFF7527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B2B3C37-040B-C340-A1C3-11E72D015D28}" type="pres">
      <dgm:prSet presAssocID="{9888CE8C-E0D3-4E45-9EBD-41B0FAFF7527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E7723538-A694-FB4A-9432-D3F2C536F4C8}" type="presOf" srcId="{B5A27C81-D626-B745-B64B-ACA4841BA76A}" destId="{B9064AA9-F15F-3D4A-B249-FF6E536E9D78}" srcOrd="1" destOrd="0" presId="urn:microsoft.com/office/officeart/2009/3/layout/OpposingIdeas"/>
    <dgm:cxn modelId="{B36F753B-8048-354C-B3DA-C04C2EF795F3}" type="presOf" srcId="{B5A27C81-D626-B745-B64B-ACA4841BA76A}" destId="{E8D24666-B5E7-9046-B6C6-C1DDD5C23F5A}" srcOrd="0" destOrd="0" presId="urn:microsoft.com/office/officeart/2009/3/layout/OpposingIdeas"/>
    <dgm:cxn modelId="{58FB86EF-6FB8-2041-80C0-8C5A85106734}" type="presOf" srcId="{9888CE8C-E0D3-4E45-9EBD-41B0FAFF7527}" destId="{31093AA6-E414-584E-A2D6-90B095E2A528}" srcOrd="0" destOrd="0" presId="urn:microsoft.com/office/officeart/2009/3/layout/OpposingIdeas"/>
    <dgm:cxn modelId="{8CFFEF49-773E-BA4B-9EE6-8B1785C5F7E8}" srcId="{9888CE8C-E0D3-4E45-9EBD-41B0FAFF7527}" destId="{B5A27C81-D626-B745-B64B-ACA4841BA76A}" srcOrd="0" destOrd="0" parTransId="{01DCDBBB-6B7A-1840-869A-72BDCEDE5BCA}" sibTransId="{406CF606-6940-7F42-864A-D965BD2068C4}"/>
    <dgm:cxn modelId="{BB87C048-0609-054F-84E0-0EA5280A8216}" srcId="{B5A27C81-D626-B745-B64B-ACA4841BA76A}" destId="{B60961BA-3B29-A041-A305-A6BA3B581657}" srcOrd="0" destOrd="0" parTransId="{A866388B-D737-5D42-AF8C-654B9CF2B08A}" sibTransId="{AC68D8C4-AA61-0141-9646-FE9AE62DFD99}"/>
    <dgm:cxn modelId="{7AFD2E4E-5220-B94F-952B-B0934A91DE0B}" type="presOf" srcId="{6EA5FDB6-987E-4345-893A-2D98D216C5FE}" destId="{85A28846-5DEC-CD46-898E-F294B48E9308}" srcOrd="0" destOrd="0" presId="urn:microsoft.com/office/officeart/2009/3/layout/OpposingIdeas"/>
    <dgm:cxn modelId="{CDFAE78A-C46B-7743-ABB6-2D70AD8C331D}" type="presOf" srcId="{6EA5FDB6-987E-4345-893A-2D98D216C5FE}" destId="{4B2B3C37-040B-C340-A1C3-11E72D015D28}" srcOrd="1" destOrd="0" presId="urn:microsoft.com/office/officeart/2009/3/layout/OpposingIdeas"/>
    <dgm:cxn modelId="{F5EAD020-6308-0A4A-9328-9481AC73B52E}" srcId="{6EA5FDB6-987E-4345-893A-2D98D216C5FE}" destId="{E863AAB4-6912-2340-9C36-31F4735E636F}" srcOrd="0" destOrd="0" parTransId="{D61C38A7-B23D-8143-A216-7DF5B6D35BDD}" sibTransId="{0A6A9838-2068-9E42-82D4-BD9D4F38B453}"/>
    <dgm:cxn modelId="{2936DFF1-E034-7847-9103-87972BC48AB6}" srcId="{9888CE8C-E0D3-4E45-9EBD-41B0FAFF7527}" destId="{6EA5FDB6-987E-4345-893A-2D98D216C5FE}" srcOrd="1" destOrd="0" parTransId="{7D823C44-85F4-C84F-9DDA-62C3954E1D2A}" sibTransId="{202AF6B5-BC34-634D-8741-56E2CF971CD9}"/>
    <dgm:cxn modelId="{B1287394-7A94-6145-91AE-A2F581FCB209}" type="presOf" srcId="{E863AAB4-6912-2340-9C36-31F4735E636F}" destId="{9A0CBBCB-34A4-6B4F-8100-13047553288E}" srcOrd="0" destOrd="0" presId="urn:microsoft.com/office/officeart/2009/3/layout/OpposingIdeas"/>
    <dgm:cxn modelId="{EFE7C9C8-EC4D-F644-AB72-E95E59BD2CC4}" srcId="{9888CE8C-E0D3-4E45-9EBD-41B0FAFF7527}" destId="{73E0B13E-057F-B649-8F4F-1C42AB3E2175}" srcOrd="2" destOrd="0" parTransId="{8F6F306E-6D20-6C48-9FBA-B77333737BE4}" sibTransId="{AAB4CDAB-C807-7341-AD2D-2569BBAD4A66}"/>
    <dgm:cxn modelId="{19E0CEA1-28B0-4A4C-94EE-217771142238}" type="presOf" srcId="{B60961BA-3B29-A041-A305-A6BA3B581657}" destId="{15094943-072B-B849-8F1A-878E08B4B4FC}" srcOrd="0" destOrd="0" presId="urn:microsoft.com/office/officeart/2009/3/layout/OpposingIdeas"/>
    <dgm:cxn modelId="{126D1DBC-8952-C34B-B770-DBAE3BDB0979}" type="presParOf" srcId="{31093AA6-E414-584E-A2D6-90B095E2A528}" destId="{8F3A9BB9-FC31-B642-BD28-E9B1EA0D645C}" srcOrd="0" destOrd="0" presId="urn:microsoft.com/office/officeart/2009/3/layout/OpposingIdeas"/>
    <dgm:cxn modelId="{258FD0C9-43DE-AC43-AF73-C2B455D09D1F}" type="presParOf" srcId="{31093AA6-E414-584E-A2D6-90B095E2A528}" destId="{F3DDC9FF-4428-6C44-820A-7B0C0611188B}" srcOrd="1" destOrd="0" presId="urn:microsoft.com/office/officeart/2009/3/layout/OpposingIdeas"/>
    <dgm:cxn modelId="{EAFA405B-35B2-5F44-8754-500783CD0AB0}" type="presParOf" srcId="{31093AA6-E414-584E-A2D6-90B095E2A528}" destId="{15094943-072B-B849-8F1A-878E08B4B4FC}" srcOrd="2" destOrd="0" presId="urn:microsoft.com/office/officeart/2009/3/layout/OpposingIdeas"/>
    <dgm:cxn modelId="{82842F3E-9297-7345-A880-864E9CD7EF11}" type="presParOf" srcId="{31093AA6-E414-584E-A2D6-90B095E2A528}" destId="{9A0CBBCB-34A4-6B4F-8100-13047553288E}" srcOrd="3" destOrd="0" presId="urn:microsoft.com/office/officeart/2009/3/layout/OpposingIdeas"/>
    <dgm:cxn modelId="{06489A5F-E191-4C49-97B3-2F5B2976DAA0}" type="presParOf" srcId="{31093AA6-E414-584E-A2D6-90B095E2A528}" destId="{E8D24666-B5E7-9046-B6C6-C1DDD5C23F5A}" srcOrd="4" destOrd="0" presId="urn:microsoft.com/office/officeart/2009/3/layout/OpposingIdeas"/>
    <dgm:cxn modelId="{BBECC204-843A-5B44-BCC3-C0324513B9E9}" type="presParOf" srcId="{31093AA6-E414-584E-A2D6-90B095E2A528}" destId="{B9064AA9-F15F-3D4A-B249-FF6E536E9D78}" srcOrd="5" destOrd="0" presId="urn:microsoft.com/office/officeart/2009/3/layout/OpposingIdeas"/>
    <dgm:cxn modelId="{B3700EE4-52BD-EF4D-A1C4-8584FF70AA6F}" type="presParOf" srcId="{31093AA6-E414-584E-A2D6-90B095E2A528}" destId="{85A28846-5DEC-CD46-898E-F294B48E9308}" srcOrd="6" destOrd="0" presId="urn:microsoft.com/office/officeart/2009/3/layout/OpposingIdeas"/>
    <dgm:cxn modelId="{8676269E-D56D-284E-8115-F72D478052DE}" type="presParOf" srcId="{31093AA6-E414-584E-A2D6-90B095E2A528}" destId="{4B2B3C37-040B-C340-A1C3-11E72D015D2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8E90C4-F9D9-4D1E-B764-B923EB031B05}" type="doc">
      <dgm:prSet loTypeId="urn:microsoft.com/office/officeart/2005/8/layout/matrix3" loCatId="matrix" qsTypeId="urn:microsoft.com/office/officeart/2005/8/quickstyle/simple4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DCBB6F21-B5DA-4FB0-ACCC-A15A5927E6D2}">
      <dgm:prSet/>
      <dgm:spPr/>
      <dgm:t>
        <a:bodyPr/>
        <a:lstStyle/>
        <a:p>
          <a:r>
            <a:rPr lang="ru-RU"/>
            <a:t>События в стране и мире</a:t>
          </a:r>
          <a:endParaRPr lang="en-US"/>
        </a:p>
      </dgm:t>
    </dgm:pt>
    <dgm:pt modelId="{4ADE8AF1-C486-4F7F-8D28-DDDED2011327}" type="parTrans" cxnId="{94682A56-A6A5-4A28-9986-78D6ABCD25CD}">
      <dgm:prSet/>
      <dgm:spPr/>
      <dgm:t>
        <a:bodyPr/>
        <a:lstStyle/>
        <a:p>
          <a:endParaRPr lang="en-US"/>
        </a:p>
      </dgm:t>
    </dgm:pt>
    <dgm:pt modelId="{C4431554-0263-4604-8885-9413D92F0F4A}" type="sibTrans" cxnId="{94682A56-A6A5-4A28-9986-78D6ABCD25CD}">
      <dgm:prSet/>
      <dgm:spPr/>
      <dgm:t>
        <a:bodyPr/>
        <a:lstStyle/>
        <a:p>
          <a:endParaRPr lang="en-US"/>
        </a:p>
      </dgm:t>
    </dgm:pt>
    <dgm:pt modelId="{E57F72BD-6128-4404-A7A9-C88DE3A3B961}">
      <dgm:prSet/>
      <dgm:spPr/>
      <dgm:t>
        <a:bodyPr/>
        <a:lstStyle/>
        <a:p>
          <a:r>
            <a:rPr lang="ru-RU"/>
            <a:t>Информационные сообщения на уровне страны, идеологические посылы в обществе</a:t>
          </a:r>
          <a:endParaRPr lang="en-US"/>
        </a:p>
      </dgm:t>
    </dgm:pt>
    <dgm:pt modelId="{6FA278D6-F55A-492F-B62D-A49116E81E47}" type="parTrans" cxnId="{785173AB-C4EF-483D-9211-D9A134C06EB5}">
      <dgm:prSet/>
      <dgm:spPr/>
      <dgm:t>
        <a:bodyPr/>
        <a:lstStyle/>
        <a:p>
          <a:endParaRPr lang="en-US"/>
        </a:p>
      </dgm:t>
    </dgm:pt>
    <dgm:pt modelId="{440AF32B-EB88-40BC-8177-4BDBD25CA31F}" type="sibTrans" cxnId="{785173AB-C4EF-483D-9211-D9A134C06EB5}">
      <dgm:prSet/>
      <dgm:spPr/>
      <dgm:t>
        <a:bodyPr/>
        <a:lstStyle/>
        <a:p>
          <a:endParaRPr lang="en-US"/>
        </a:p>
      </dgm:t>
    </dgm:pt>
    <dgm:pt modelId="{EC6AA493-3024-4060-B077-39AB71BE7649}">
      <dgm:prSet/>
      <dgm:spPr/>
      <dgm:t>
        <a:bodyPr/>
        <a:lstStyle/>
        <a:p>
          <a:r>
            <a:rPr lang="ru-RU"/>
            <a:t>Воспитание</a:t>
          </a:r>
          <a:endParaRPr lang="en-US"/>
        </a:p>
      </dgm:t>
    </dgm:pt>
    <dgm:pt modelId="{EA7CF5CD-6039-4D50-9A56-ED1D52C997C0}" type="parTrans" cxnId="{51E6F5C1-68C2-4A90-BF64-8B9C933CF1D2}">
      <dgm:prSet/>
      <dgm:spPr/>
      <dgm:t>
        <a:bodyPr/>
        <a:lstStyle/>
        <a:p>
          <a:endParaRPr lang="en-US"/>
        </a:p>
      </dgm:t>
    </dgm:pt>
    <dgm:pt modelId="{62FB5919-22C5-4331-A8C1-69EA9279C77E}" type="sibTrans" cxnId="{51E6F5C1-68C2-4A90-BF64-8B9C933CF1D2}">
      <dgm:prSet/>
      <dgm:spPr/>
      <dgm:t>
        <a:bodyPr/>
        <a:lstStyle/>
        <a:p>
          <a:endParaRPr lang="en-US"/>
        </a:p>
      </dgm:t>
    </dgm:pt>
    <dgm:pt modelId="{A568945A-A236-4728-8866-922B478012F4}">
      <dgm:prSet/>
      <dgm:spPr/>
      <dgm:t>
        <a:bodyPr/>
        <a:lstStyle/>
        <a:p>
          <a:r>
            <a:rPr lang="ru-RU"/>
            <a:t>Условия дефицита</a:t>
          </a:r>
          <a:endParaRPr lang="en-US"/>
        </a:p>
      </dgm:t>
    </dgm:pt>
    <dgm:pt modelId="{438DC891-F4FD-4AB1-9798-4E735BD309F4}" type="parTrans" cxnId="{C85012E0-E64E-441D-9C68-51E612C6176E}">
      <dgm:prSet/>
      <dgm:spPr/>
      <dgm:t>
        <a:bodyPr/>
        <a:lstStyle/>
        <a:p>
          <a:endParaRPr lang="en-US"/>
        </a:p>
      </dgm:t>
    </dgm:pt>
    <dgm:pt modelId="{20BF07D4-3654-494F-9F1D-FF42A36BCA1F}" type="sibTrans" cxnId="{C85012E0-E64E-441D-9C68-51E612C6176E}">
      <dgm:prSet/>
      <dgm:spPr/>
      <dgm:t>
        <a:bodyPr/>
        <a:lstStyle/>
        <a:p>
          <a:endParaRPr lang="en-US"/>
        </a:p>
      </dgm:t>
    </dgm:pt>
    <dgm:pt modelId="{59E7BFD5-F7A1-2C4F-8E59-BF74020D4BC5}" type="pres">
      <dgm:prSet presAssocID="{C68E90C4-F9D9-4D1E-B764-B923EB031B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58EF0-AD02-5740-AB94-718E6D0787F2}" type="pres">
      <dgm:prSet presAssocID="{C68E90C4-F9D9-4D1E-B764-B923EB031B05}" presName="diamond" presStyleLbl="bgShp" presStyleIdx="0" presStyleCnt="1"/>
      <dgm:spPr/>
    </dgm:pt>
    <dgm:pt modelId="{01278A37-E961-DD42-BDBB-9D5FFB128AFA}" type="pres">
      <dgm:prSet presAssocID="{C68E90C4-F9D9-4D1E-B764-B923EB031B0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90AB7-63CA-B149-9E17-D9C931C49538}" type="pres">
      <dgm:prSet presAssocID="{C68E90C4-F9D9-4D1E-B764-B923EB031B0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A48E3-EE78-BD43-AE66-B839C908796C}" type="pres">
      <dgm:prSet presAssocID="{C68E90C4-F9D9-4D1E-B764-B923EB031B0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B578-42D4-4149-935B-422C7030195D}" type="pres">
      <dgm:prSet presAssocID="{C68E90C4-F9D9-4D1E-B764-B923EB031B0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173AB-C4EF-483D-9211-D9A134C06EB5}" srcId="{C68E90C4-F9D9-4D1E-B764-B923EB031B05}" destId="{E57F72BD-6128-4404-A7A9-C88DE3A3B961}" srcOrd="1" destOrd="0" parTransId="{6FA278D6-F55A-492F-B62D-A49116E81E47}" sibTransId="{440AF32B-EB88-40BC-8177-4BDBD25CA31F}"/>
    <dgm:cxn modelId="{0C5C92B7-02CA-8E49-88AA-3A22E8101342}" type="presOf" srcId="{EC6AA493-3024-4060-B077-39AB71BE7649}" destId="{628A48E3-EE78-BD43-AE66-B839C908796C}" srcOrd="0" destOrd="0" presId="urn:microsoft.com/office/officeart/2005/8/layout/matrix3"/>
    <dgm:cxn modelId="{C85012E0-E64E-441D-9C68-51E612C6176E}" srcId="{C68E90C4-F9D9-4D1E-B764-B923EB031B05}" destId="{A568945A-A236-4728-8866-922B478012F4}" srcOrd="3" destOrd="0" parTransId="{438DC891-F4FD-4AB1-9798-4E735BD309F4}" sibTransId="{20BF07D4-3654-494F-9F1D-FF42A36BCA1F}"/>
    <dgm:cxn modelId="{51E6F5C1-68C2-4A90-BF64-8B9C933CF1D2}" srcId="{C68E90C4-F9D9-4D1E-B764-B923EB031B05}" destId="{EC6AA493-3024-4060-B077-39AB71BE7649}" srcOrd="2" destOrd="0" parTransId="{EA7CF5CD-6039-4D50-9A56-ED1D52C997C0}" sibTransId="{62FB5919-22C5-4331-A8C1-69EA9279C77E}"/>
    <dgm:cxn modelId="{CB6040A9-8CEE-4340-AA76-CAA8A366EA02}" type="presOf" srcId="{DCBB6F21-B5DA-4FB0-ACCC-A15A5927E6D2}" destId="{01278A37-E961-DD42-BDBB-9D5FFB128AFA}" srcOrd="0" destOrd="0" presId="urn:microsoft.com/office/officeart/2005/8/layout/matrix3"/>
    <dgm:cxn modelId="{94682A56-A6A5-4A28-9986-78D6ABCD25CD}" srcId="{C68E90C4-F9D9-4D1E-B764-B923EB031B05}" destId="{DCBB6F21-B5DA-4FB0-ACCC-A15A5927E6D2}" srcOrd="0" destOrd="0" parTransId="{4ADE8AF1-C486-4F7F-8D28-DDDED2011327}" sibTransId="{C4431554-0263-4604-8885-9413D92F0F4A}"/>
    <dgm:cxn modelId="{6EC9B3F2-A249-1E4B-9135-CC93DBF66EE1}" type="presOf" srcId="{A568945A-A236-4728-8866-922B478012F4}" destId="{CE4BB578-42D4-4149-935B-422C7030195D}" srcOrd="0" destOrd="0" presId="urn:microsoft.com/office/officeart/2005/8/layout/matrix3"/>
    <dgm:cxn modelId="{EC61E69E-3132-884B-BB0B-DB65E84330AE}" type="presOf" srcId="{C68E90C4-F9D9-4D1E-B764-B923EB031B05}" destId="{59E7BFD5-F7A1-2C4F-8E59-BF74020D4BC5}" srcOrd="0" destOrd="0" presId="urn:microsoft.com/office/officeart/2005/8/layout/matrix3"/>
    <dgm:cxn modelId="{19859617-41D8-1342-98E9-73E3D8F81B49}" type="presOf" srcId="{E57F72BD-6128-4404-A7A9-C88DE3A3B961}" destId="{71A90AB7-63CA-B149-9E17-D9C931C49538}" srcOrd="0" destOrd="0" presId="urn:microsoft.com/office/officeart/2005/8/layout/matrix3"/>
    <dgm:cxn modelId="{6519B6BD-7102-B34B-9FAE-1BD9FCF41FB0}" type="presParOf" srcId="{59E7BFD5-F7A1-2C4F-8E59-BF74020D4BC5}" destId="{D5158EF0-AD02-5740-AB94-718E6D0787F2}" srcOrd="0" destOrd="0" presId="urn:microsoft.com/office/officeart/2005/8/layout/matrix3"/>
    <dgm:cxn modelId="{BCBB9960-824B-4F44-92F1-58ADD4079DCB}" type="presParOf" srcId="{59E7BFD5-F7A1-2C4F-8E59-BF74020D4BC5}" destId="{01278A37-E961-DD42-BDBB-9D5FFB128AFA}" srcOrd="1" destOrd="0" presId="urn:microsoft.com/office/officeart/2005/8/layout/matrix3"/>
    <dgm:cxn modelId="{3B3D6965-638F-C34B-8687-80AADC1FFE2B}" type="presParOf" srcId="{59E7BFD5-F7A1-2C4F-8E59-BF74020D4BC5}" destId="{71A90AB7-63CA-B149-9E17-D9C931C49538}" srcOrd="2" destOrd="0" presId="urn:microsoft.com/office/officeart/2005/8/layout/matrix3"/>
    <dgm:cxn modelId="{1FCD31B9-8F63-C242-AE22-2353166797A3}" type="presParOf" srcId="{59E7BFD5-F7A1-2C4F-8E59-BF74020D4BC5}" destId="{628A48E3-EE78-BD43-AE66-B839C908796C}" srcOrd="3" destOrd="0" presId="urn:microsoft.com/office/officeart/2005/8/layout/matrix3"/>
    <dgm:cxn modelId="{CF67859F-EB12-4244-869F-60CE41BE875E}" type="presParOf" srcId="{59E7BFD5-F7A1-2C4F-8E59-BF74020D4BC5}" destId="{CE4BB578-42D4-4149-935B-422C703019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ED717-CCED-4F48-8F63-29602BB6A7F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0EC82-4D60-C04C-87B1-200C1A444026}">
      <dgm:prSet phldrT="[Текст]"/>
      <dgm:spPr/>
      <dgm:t>
        <a:bodyPr/>
        <a:lstStyle/>
        <a:p>
          <a:r>
            <a:rPr lang="ru-RU" dirty="0"/>
            <a:t>Безопасность от потери работы +</a:t>
          </a:r>
        </a:p>
        <a:p>
          <a:r>
            <a:rPr lang="ru-RU" dirty="0"/>
            <a:t>Профессиональные вредности/риски - </a:t>
          </a:r>
        </a:p>
      </dgm:t>
    </dgm:pt>
    <dgm:pt modelId="{4FAFBBB1-CE69-5A44-836B-7F84F74666FE}" type="parTrans" cxnId="{9C4095DB-1701-294E-AA33-A6CDC7285541}">
      <dgm:prSet/>
      <dgm:spPr/>
      <dgm:t>
        <a:bodyPr/>
        <a:lstStyle/>
        <a:p>
          <a:endParaRPr lang="ru-RU"/>
        </a:p>
      </dgm:t>
    </dgm:pt>
    <dgm:pt modelId="{AF715BB0-2F26-E94F-83C1-9A82875FF770}" type="sibTrans" cxnId="{9C4095DB-1701-294E-AA33-A6CDC7285541}">
      <dgm:prSet/>
      <dgm:spPr/>
      <dgm:t>
        <a:bodyPr/>
        <a:lstStyle/>
        <a:p>
          <a:endParaRPr lang="ru-RU"/>
        </a:p>
      </dgm:t>
    </dgm:pt>
    <dgm:pt modelId="{52E56E2D-6BAC-9142-96DE-335719ED3B9A}">
      <dgm:prSet phldrT="[Текст]"/>
      <dgm:spPr/>
      <dgm:t>
        <a:bodyPr/>
        <a:lstStyle/>
        <a:p>
          <a:r>
            <a:rPr lang="ru-RU" dirty="0"/>
            <a:t>Врачи</a:t>
          </a:r>
        </a:p>
      </dgm:t>
    </dgm:pt>
    <dgm:pt modelId="{8F69C6E2-D05F-4B4C-A673-C1353C301236}" type="parTrans" cxnId="{359D7FD9-BBEA-394B-9DCE-D33E60A25E4D}">
      <dgm:prSet/>
      <dgm:spPr/>
      <dgm:t>
        <a:bodyPr/>
        <a:lstStyle/>
        <a:p>
          <a:endParaRPr lang="ru-RU"/>
        </a:p>
      </dgm:t>
    </dgm:pt>
    <dgm:pt modelId="{039B5663-17F4-EB49-AD31-5ED0335D90A9}" type="sibTrans" cxnId="{359D7FD9-BBEA-394B-9DCE-D33E60A25E4D}">
      <dgm:prSet/>
      <dgm:spPr/>
      <dgm:t>
        <a:bodyPr/>
        <a:lstStyle/>
        <a:p>
          <a:endParaRPr lang="ru-RU"/>
        </a:p>
      </dgm:t>
    </dgm:pt>
    <dgm:pt modelId="{D581A246-8DAF-7F48-A526-8A2600C76C20}">
      <dgm:prSet phldrT="[Текст]"/>
      <dgm:spPr/>
      <dgm:t>
        <a:bodyPr/>
        <a:lstStyle/>
        <a:p>
          <a:r>
            <a:rPr lang="ru-RU" dirty="0" err="1"/>
            <a:t>Безопасники</a:t>
          </a:r>
          <a:r>
            <a:rPr lang="ru-RU" dirty="0"/>
            <a:t> (МЧС, </a:t>
          </a:r>
          <a:r>
            <a:rPr lang="ru-RU" dirty="0" err="1"/>
            <a:t>правохр.орг</a:t>
          </a:r>
          <a:r>
            <a:rPr lang="ru-RU" dirty="0"/>
            <a:t>., транспортники)</a:t>
          </a:r>
        </a:p>
      </dgm:t>
    </dgm:pt>
    <dgm:pt modelId="{ABED5510-A17D-5D47-8FC6-3827CAB14DB4}" type="parTrans" cxnId="{27DCFCA1-6724-814B-A492-9B1ECE7319B2}">
      <dgm:prSet/>
      <dgm:spPr/>
      <dgm:t>
        <a:bodyPr/>
        <a:lstStyle/>
        <a:p>
          <a:endParaRPr lang="ru-RU"/>
        </a:p>
      </dgm:t>
    </dgm:pt>
    <dgm:pt modelId="{0606A86F-9B5B-984C-8129-BC8A0B405C41}" type="sibTrans" cxnId="{27DCFCA1-6724-814B-A492-9B1ECE7319B2}">
      <dgm:prSet/>
      <dgm:spPr/>
      <dgm:t>
        <a:bodyPr/>
        <a:lstStyle/>
        <a:p>
          <a:endParaRPr lang="ru-RU"/>
        </a:p>
      </dgm:t>
    </dgm:pt>
    <dgm:pt modelId="{6D631B36-532F-9D4E-A440-AA4C199E494D}">
      <dgm:prSet phldrT="[Текст]"/>
      <dgm:spPr/>
      <dgm:t>
        <a:bodyPr/>
        <a:lstStyle/>
        <a:p>
          <a:r>
            <a:rPr lang="ru-RU" dirty="0"/>
            <a:t>Активация компетенции «Избегание» +</a:t>
          </a:r>
        </a:p>
      </dgm:t>
    </dgm:pt>
    <dgm:pt modelId="{EFD8AF00-1B35-104E-B397-56107E0FA692}" type="parTrans" cxnId="{53A26216-4B73-C94C-91BC-9E88B2D65EC2}">
      <dgm:prSet/>
      <dgm:spPr/>
      <dgm:t>
        <a:bodyPr/>
        <a:lstStyle/>
        <a:p>
          <a:endParaRPr lang="ru-RU"/>
        </a:p>
      </dgm:t>
    </dgm:pt>
    <dgm:pt modelId="{2171CDAE-7212-1C45-B9EB-C601F24A452F}" type="sibTrans" cxnId="{53A26216-4B73-C94C-91BC-9E88B2D65EC2}">
      <dgm:prSet/>
      <dgm:spPr/>
      <dgm:t>
        <a:bodyPr/>
        <a:lstStyle/>
        <a:p>
          <a:endParaRPr lang="ru-RU"/>
        </a:p>
      </dgm:t>
    </dgm:pt>
    <dgm:pt modelId="{18892115-D7C5-F340-BD41-7EBBAD4CECEF}">
      <dgm:prSet phldrT="[Текст]"/>
      <dgm:spPr/>
      <dgm:t>
        <a:bodyPr/>
        <a:lstStyle/>
        <a:p>
          <a:r>
            <a:rPr lang="ru-RU" dirty="0"/>
            <a:t>Аудиторы, налоговики</a:t>
          </a:r>
        </a:p>
      </dgm:t>
    </dgm:pt>
    <dgm:pt modelId="{F435E4AA-777D-7043-90E8-9DC2CE7094AB}" type="parTrans" cxnId="{15FF3636-0CB2-954B-80FD-ED38C52A0946}">
      <dgm:prSet/>
      <dgm:spPr/>
      <dgm:t>
        <a:bodyPr/>
        <a:lstStyle/>
        <a:p>
          <a:endParaRPr lang="ru-RU"/>
        </a:p>
      </dgm:t>
    </dgm:pt>
    <dgm:pt modelId="{5FB745CC-0AE3-DD4B-A821-F478E3B3ACA2}" type="sibTrans" cxnId="{15FF3636-0CB2-954B-80FD-ED38C52A0946}">
      <dgm:prSet/>
      <dgm:spPr/>
      <dgm:t>
        <a:bodyPr/>
        <a:lstStyle/>
        <a:p>
          <a:endParaRPr lang="ru-RU"/>
        </a:p>
      </dgm:t>
    </dgm:pt>
    <dgm:pt modelId="{2F75B5EC-D648-0D45-8B14-AD7E5D655571}">
      <dgm:prSet phldrT="[Текст]"/>
      <dgm:spPr/>
      <dgm:t>
        <a:bodyPr/>
        <a:lstStyle/>
        <a:p>
          <a:r>
            <a:rPr lang="ru-RU" dirty="0"/>
            <a:t>Комплексная безопасность (информационная, экологическая, технологическая)</a:t>
          </a:r>
        </a:p>
      </dgm:t>
    </dgm:pt>
    <dgm:pt modelId="{B2D96158-A034-974A-86BD-3911ECBFDD3D}" type="parTrans" cxnId="{544788C8-E9E3-264B-B035-58202D0A4970}">
      <dgm:prSet/>
      <dgm:spPr/>
      <dgm:t>
        <a:bodyPr/>
        <a:lstStyle/>
        <a:p>
          <a:endParaRPr lang="ru-RU"/>
        </a:p>
      </dgm:t>
    </dgm:pt>
    <dgm:pt modelId="{C0CB9D98-1206-834C-8C62-34400DB08B16}" type="sibTrans" cxnId="{544788C8-E9E3-264B-B035-58202D0A4970}">
      <dgm:prSet/>
      <dgm:spPr/>
      <dgm:t>
        <a:bodyPr/>
        <a:lstStyle/>
        <a:p>
          <a:endParaRPr lang="ru-RU"/>
        </a:p>
      </dgm:t>
    </dgm:pt>
    <dgm:pt modelId="{76F9E490-293E-264D-ABA8-9F9DA062B761}">
      <dgm:prSet phldrT="[Текст]"/>
      <dgm:spPr/>
      <dgm:t>
        <a:bodyPr/>
        <a:lstStyle/>
        <a:p>
          <a:r>
            <a:rPr lang="ru-RU" dirty="0"/>
            <a:t>Желание стать известным, внести вклад в безопасность мира</a:t>
          </a:r>
        </a:p>
      </dgm:t>
    </dgm:pt>
    <dgm:pt modelId="{51D3FBD9-A813-924B-98F6-84934D00694E}" type="parTrans" cxnId="{782F5997-094C-3D4C-89DA-A27126C8FE19}">
      <dgm:prSet/>
      <dgm:spPr/>
      <dgm:t>
        <a:bodyPr/>
        <a:lstStyle/>
        <a:p>
          <a:endParaRPr lang="ru-RU"/>
        </a:p>
      </dgm:t>
    </dgm:pt>
    <dgm:pt modelId="{DBCE67E5-E148-B945-978C-C0DE2318940A}" type="sibTrans" cxnId="{782F5997-094C-3D4C-89DA-A27126C8FE19}">
      <dgm:prSet/>
      <dgm:spPr/>
      <dgm:t>
        <a:bodyPr/>
        <a:lstStyle/>
        <a:p>
          <a:endParaRPr lang="ru-RU"/>
        </a:p>
      </dgm:t>
    </dgm:pt>
    <dgm:pt modelId="{FD49281E-A56B-B14B-A7B1-3011A0CB6E13}">
      <dgm:prSet phldrT="[Текст]"/>
      <dgm:spPr/>
      <dgm:t>
        <a:bodyPr/>
        <a:lstStyle/>
        <a:p>
          <a:r>
            <a:rPr lang="ru-RU" dirty="0"/>
            <a:t>Биологи, генетики, </a:t>
          </a:r>
        </a:p>
      </dgm:t>
    </dgm:pt>
    <dgm:pt modelId="{B9ED5464-FF23-3B4A-93EB-0AC43E3ECBAD}" type="parTrans" cxnId="{7359AA87-1A79-6A4A-AD7A-AFCF7B4FBD6D}">
      <dgm:prSet/>
      <dgm:spPr/>
      <dgm:t>
        <a:bodyPr/>
        <a:lstStyle/>
        <a:p>
          <a:endParaRPr lang="ru-RU"/>
        </a:p>
      </dgm:t>
    </dgm:pt>
    <dgm:pt modelId="{30003686-FE78-1143-A420-1671AB387758}" type="sibTrans" cxnId="{7359AA87-1A79-6A4A-AD7A-AFCF7B4FBD6D}">
      <dgm:prSet/>
      <dgm:spPr/>
      <dgm:t>
        <a:bodyPr/>
        <a:lstStyle/>
        <a:p>
          <a:endParaRPr lang="ru-RU"/>
        </a:p>
      </dgm:t>
    </dgm:pt>
    <dgm:pt modelId="{59173856-1C34-564D-8B72-3292606BECAC}">
      <dgm:prSet phldrT="[Текст]"/>
      <dgm:spPr/>
      <dgm:t>
        <a:bodyPr/>
        <a:lstStyle/>
        <a:p>
          <a:r>
            <a:rPr lang="ru-RU" dirty="0"/>
            <a:t>Экологи</a:t>
          </a:r>
        </a:p>
      </dgm:t>
    </dgm:pt>
    <dgm:pt modelId="{B8CDAA79-E381-6F4E-9B64-5B60D4BCAA4D}" type="parTrans" cxnId="{E35293D8-F855-F542-B9FF-42B907CEE793}">
      <dgm:prSet/>
      <dgm:spPr/>
      <dgm:t>
        <a:bodyPr/>
        <a:lstStyle/>
        <a:p>
          <a:endParaRPr lang="ru-RU"/>
        </a:p>
      </dgm:t>
    </dgm:pt>
    <dgm:pt modelId="{1CC9EE4B-DB2B-0A41-884A-D4D0E25B8A78}" type="sibTrans" cxnId="{E35293D8-F855-F542-B9FF-42B907CEE793}">
      <dgm:prSet/>
      <dgm:spPr/>
      <dgm:t>
        <a:bodyPr/>
        <a:lstStyle/>
        <a:p>
          <a:endParaRPr lang="ru-RU"/>
        </a:p>
      </dgm:t>
    </dgm:pt>
    <dgm:pt modelId="{0D1FCE71-B9E2-3E4C-B027-38BAE7A4BAC1}">
      <dgm:prSet phldrT="[Текст]"/>
      <dgm:spPr/>
      <dgm:t>
        <a:bodyPr/>
        <a:lstStyle/>
        <a:p>
          <a:r>
            <a:rPr lang="ru-RU" dirty="0"/>
            <a:t>Контролёры</a:t>
          </a:r>
        </a:p>
      </dgm:t>
    </dgm:pt>
    <dgm:pt modelId="{8E5764FB-9A4A-1244-9E0E-E572BBC35AC3}" type="parTrans" cxnId="{2E649F54-0EED-D842-A8DA-F5526040DE55}">
      <dgm:prSet/>
      <dgm:spPr/>
    </dgm:pt>
    <dgm:pt modelId="{9B94262D-38E9-5342-B99D-3E9FD61B6E8E}" type="sibTrans" cxnId="{2E649F54-0EED-D842-A8DA-F5526040DE55}">
      <dgm:prSet/>
      <dgm:spPr/>
    </dgm:pt>
    <dgm:pt modelId="{B8A4DAD0-9497-E14D-A15F-B294F132ABCD}">
      <dgm:prSet phldrT="[Текст]"/>
      <dgm:spPr/>
      <dgm:t>
        <a:bodyPr/>
        <a:lstStyle/>
        <a:p>
          <a:r>
            <a:rPr lang="ru-RU" dirty="0"/>
            <a:t>фармацевты</a:t>
          </a:r>
        </a:p>
      </dgm:t>
    </dgm:pt>
    <dgm:pt modelId="{9E9BDA7E-F81D-D34D-A3F8-0A386DD312A8}" type="parTrans" cxnId="{E4F4C0E6-AFED-5141-BCA2-1908B65962D5}">
      <dgm:prSet/>
      <dgm:spPr/>
    </dgm:pt>
    <dgm:pt modelId="{73B6E834-9E48-1145-B3D0-AF768DD3E443}" type="sibTrans" cxnId="{E4F4C0E6-AFED-5141-BCA2-1908B65962D5}">
      <dgm:prSet/>
      <dgm:spPr/>
    </dgm:pt>
    <dgm:pt modelId="{37B2BBD7-B9DF-2944-894A-2B954EABEABD}" type="pres">
      <dgm:prSet presAssocID="{630ED717-CCED-4F48-8F63-29602BB6A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62AB2-ECD0-254C-B334-2DCFC490A24B}" type="pres">
      <dgm:prSet presAssocID="{6100EC82-4D60-C04C-87B1-200C1A444026}" presName="linNode" presStyleCnt="0"/>
      <dgm:spPr/>
    </dgm:pt>
    <dgm:pt modelId="{482601DF-A61F-4446-852D-EEF97140ACEF}" type="pres">
      <dgm:prSet presAssocID="{6100EC82-4D60-C04C-87B1-200C1A44402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2E254-6A84-3D4C-A667-67A7362B5122}" type="pres">
      <dgm:prSet presAssocID="{6100EC82-4D60-C04C-87B1-200C1A44402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DD0A0-F7BB-7B44-9084-A67DF15C640C}" type="pres">
      <dgm:prSet presAssocID="{AF715BB0-2F26-E94F-83C1-9A82875FF770}" presName="sp" presStyleCnt="0"/>
      <dgm:spPr/>
    </dgm:pt>
    <dgm:pt modelId="{68EE3C96-39AE-AF46-B7F2-80F902D9C541}" type="pres">
      <dgm:prSet presAssocID="{6D631B36-532F-9D4E-A440-AA4C199E494D}" presName="linNode" presStyleCnt="0"/>
      <dgm:spPr/>
    </dgm:pt>
    <dgm:pt modelId="{BE79A505-3EB3-AB43-9C05-EB58BDA22721}" type="pres">
      <dgm:prSet presAssocID="{6D631B36-532F-9D4E-A440-AA4C199E494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7FACF-0434-0545-A5F8-323E741B903D}" type="pres">
      <dgm:prSet presAssocID="{6D631B36-532F-9D4E-A440-AA4C199E494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6130-E771-C04A-BC92-182E63E8E7BA}" type="pres">
      <dgm:prSet presAssocID="{2171CDAE-7212-1C45-B9EB-C601F24A452F}" presName="sp" presStyleCnt="0"/>
      <dgm:spPr/>
    </dgm:pt>
    <dgm:pt modelId="{836A36CB-29FC-DD4B-8006-88749E10C254}" type="pres">
      <dgm:prSet presAssocID="{76F9E490-293E-264D-ABA8-9F9DA062B761}" presName="linNode" presStyleCnt="0"/>
      <dgm:spPr/>
    </dgm:pt>
    <dgm:pt modelId="{3B5269B5-3BEA-C84E-AECA-D37D69CEC2EE}" type="pres">
      <dgm:prSet presAssocID="{76F9E490-293E-264D-ABA8-9F9DA062B76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EC3B-1B94-5540-8516-5E0F45CFCD80}" type="pres">
      <dgm:prSet presAssocID="{76F9E490-293E-264D-ABA8-9F9DA062B76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788C8-E9E3-264B-B035-58202D0A4970}" srcId="{6D631B36-532F-9D4E-A440-AA4C199E494D}" destId="{2F75B5EC-D648-0D45-8B14-AD7E5D655571}" srcOrd="1" destOrd="0" parTransId="{B2D96158-A034-974A-86BD-3911ECBFDD3D}" sibTransId="{C0CB9D98-1206-834C-8C62-34400DB08B16}"/>
    <dgm:cxn modelId="{7531E1A4-6563-B849-A11B-708A5D42C5BD}" type="presOf" srcId="{2F75B5EC-D648-0D45-8B14-AD7E5D655571}" destId="{0AE7FACF-0434-0545-A5F8-323E741B903D}" srcOrd="0" destOrd="1" presId="urn:microsoft.com/office/officeart/2005/8/layout/vList5"/>
    <dgm:cxn modelId="{E235EF62-B4EF-C942-B564-E1912CCB52BC}" type="presOf" srcId="{D581A246-8DAF-7F48-A526-8A2600C76C20}" destId="{5B42E254-6A84-3D4C-A667-67A7362B5122}" srcOrd="0" destOrd="1" presId="urn:microsoft.com/office/officeart/2005/8/layout/vList5"/>
    <dgm:cxn modelId="{27DCFCA1-6724-814B-A492-9B1ECE7319B2}" srcId="{6100EC82-4D60-C04C-87B1-200C1A444026}" destId="{D581A246-8DAF-7F48-A526-8A2600C76C20}" srcOrd="1" destOrd="0" parTransId="{ABED5510-A17D-5D47-8FC6-3827CAB14DB4}" sibTransId="{0606A86F-9B5B-984C-8129-BC8A0B405C41}"/>
    <dgm:cxn modelId="{E4F4C0E6-AFED-5141-BCA2-1908B65962D5}" srcId="{76F9E490-293E-264D-ABA8-9F9DA062B761}" destId="{B8A4DAD0-9497-E14D-A15F-B294F132ABCD}" srcOrd="1" destOrd="0" parTransId="{9E9BDA7E-F81D-D34D-A3F8-0A386DD312A8}" sibTransId="{73B6E834-9E48-1145-B3D0-AF768DD3E443}"/>
    <dgm:cxn modelId="{41B1A814-348C-C541-ADEE-3DAC10E53A79}" type="presOf" srcId="{FD49281E-A56B-B14B-A7B1-3011A0CB6E13}" destId="{09DBEC3B-1B94-5540-8516-5E0F45CFCD80}" srcOrd="0" destOrd="0" presId="urn:microsoft.com/office/officeart/2005/8/layout/vList5"/>
    <dgm:cxn modelId="{BE789230-8930-574B-8778-5F1E8CEC8AC1}" type="presOf" srcId="{B8A4DAD0-9497-E14D-A15F-B294F132ABCD}" destId="{09DBEC3B-1B94-5540-8516-5E0F45CFCD80}" srcOrd="0" destOrd="1" presId="urn:microsoft.com/office/officeart/2005/8/layout/vList5"/>
    <dgm:cxn modelId="{15FF3636-0CB2-954B-80FD-ED38C52A0946}" srcId="{6D631B36-532F-9D4E-A440-AA4C199E494D}" destId="{18892115-D7C5-F340-BD41-7EBBAD4CECEF}" srcOrd="0" destOrd="0" parTransId="{F435E4AA-777D-7043-90E8-9DC2CE7094AB}" sibTransId="{5FB745CC-0AE3-DD4B-A821-F478E3B3ACA2}"/>
    <dgm:cxn modelId="{9C4095DB-1701-294E-AA33-A6CDC7285541}" srcId="{630ED717-CCED-4F48-8F63-29602BB6A7F7}" destId="{6100EC82-4D60-C04C-87B1-200C1A444026}" srcOrd="0" destOrd="0" parTransId="{4FAFBBB1-CE69-5A44-836B-7F84F74666FE}" sibTransId="{AF715BB0-2F26-E94F-83C1-9A82875FF770}"/>
    <dgm:cxn modelId="{616D01C2-38F5-B64C-8951-1A3A6FE1A7B6}" type="presOf" srcId="{6100EC82-4D60-C04C-87B1-200C1A444026}" destId="{482601DF-A61F-4446-852D-EEF97140ACEF}" srcOrd="0" destOrd="0" presId="urn:microsoft.com/office/officeart/2005/8/layout/vList5"/>
    <dgm:cxn modelId="{2E649F54-0EED-D842-A8DA-F5526040DE55}" srcId="{6D631B36-532F-9D4E-A440-AA4C199E494D}" destId="{0D1FCE71-B9E2-3E4C-B027-38BAE7A4BAC1}" srcOrd="2" destOrd="0" parTransId="{8E5764FB-9A4A-1244-9E0E-E572BBC35AC3}" sibTransId="{9B94262D-38E9-5342-B99D-3E9FD61B6E8E}"/>
    <dgm:cxn modelId="{E35293D8-F855-F542-B9FF-42B907CEE793}" srcId="{76F9E490-293E-264D-ABA8-9F9DA062B761}" destId="{59173856-1C34-564D-8B72-3292606BECAC}" srcOrd="2" destOrd="0" parTransId="{B8CDAA79-E381-6F4E-9B64-5B60D4BCAA4D}" sibTransId="{1CC9EE4B-DB2B-0A41-884A-D4D0E25B8A78}"/>
    <dgm:cxn modelId="{7359AA87-1A79-6A4A-AD7A-AFCF7B4FBD6D}" srcId="{76F9E490-293E-264D-ABA8-9F9DA062B761}" destId="{FD49281E-A56B-B14B-A7B1-3011A0CB6E13}" srcOrd="0" destOrd="0" parTransId="{B9ED5464-FF23-3B4A-93EB-0AC43E3ECBAD}" sibTransId="{30003686-FE78-1143-A420-1671AB387758}"/>
    <dgm:cxn modelId="{AE712E2C-F051-F94D-8146-DEE3E8FDC1C4}" type="presOf" srcId="{0D1FCE71-B9E2-3E4C-B027-38BAE7A4BAC1}" destId="{0AE7FACF-0434-0545-A5F8-323E741B903D}" srcOrd="0" destOrd="2" presId="urn:microsoft.com/office/officeart/2005/8/layout/vList5"/>
    <dgm:cxn modelId="{9B1AF6CA-CAD5-A04D-A9E0-8817D03C3BE9}" type="presOf" srcId="{52E56E2D-6BAC-9142-96DE-335719ED3B9A}" destId="{5B42E254-6A84-3D4C-A667-67A7362B5122}" srcOrd="0" destOrd="0" presId="urn:microsoft.com/office/officeart/2005/8/layout/vList5"/>
    <dgm:cxn modelId="{6438DA54-AAC1-A640-8D21-A8EEDB0A5415}" type="presOf" srcId="{59173856-1C34-564D-8B72-3292606BECAC}" destId="{09DBEC3B-1B94-5540-8516-5E0F45CFCD80}" srcOrd="0" destOrd="2" presId="urn:microsoft.com/office/officeart/2005/8/layout/vList5"/>
    <dgm:cxn modelId="{782F5997-094C-3D4C-89DA-A27126C8FE19}" srcId="{630ED717-CCED-4F48-8F63-29602BB6A7F7}" destId="{76F9E490-293E-264D-ABA8-9F9DA062B761}" srcOrd="2" destOrd="0" parTransId="{51D3FBD9-A813-924B-98F6-84934D00694E}" sibTransId="{DBCE67E5-E148-B945-978C-C0DE2318940A}"/>
    <dgm:cxn modelId="{359D7FD9-BBEA-394B-9DCE-D33E60A25E4D}" srcId="{6100EC82-4D60-C04C-87B1-200C1A444026}" destId="{52E56E2D-6BAC-9142-96DE-335719ED3B9A}" srcOrd="0" destOrd="0" parTransId="{8F69C6E2-D05F-4B4C-A673-C1353C301236}" sibTransId="{039B5663-17F4-EB49-AD31-5ED0335D90A9}"/>
    <dgm:cxn modelId="{A04EFAD7-FB4F-EB4E-9385-FBF16F604441}" type="presOf" srcId="{630ED717-CCED-4F48-8F63-29602BB6A7F7}" destId="{37B2BBD7-B9DF-2944-894A-2B954EABEABD}" srcOrd="0" destOrd="0" presId="urn:microsoft.com/office/officeart/2005/8/layout/vList5"/>
    <dgm:cxn modelId="{49E6416A-2BB7-914D-BE29-9D24790FACF2}" type="presOf" srcId="{76F9E490-293E-264D-ABA8-9F9DA062B761}" destId="{3B5269B5-3BEA-C84E-AECA-D37D69CEC2EE}" srcOrd="0" destOrd="0" presId="urn:microsoft.com/office/officeart/2005/8/layout/vList5"/>
    <dgm:cxn modelId="{7FC0BF65-5EB7-9B4A-BE9B-9AC59494CE6E}" type="presOf" srcId="{6D631B36-532F-9D4E-A440-AA4C199E494D}" destId="{BE79A505-3EB3-AB43-9C05-EB58BDA22721}" srcOrd="0" destOrd="0" presId="urn:microsoft.com/office/officeart/2005/8/layout/vList5"/>
    <dgm:cxn modelId="{2892C508-274B-3541-BC42-8370F07E515C}" type="presOf" srcId="{18892115-D7C5-F340-BD41-7EBBAD4CECEF}" destId="{0AE7FACF-0434-0545-A5F8-323E741B903D}" srcOrd="0" destOrd="0" presId="urn:microsoft.com/office/officeart/2005/8/layout/vList5"/>
    <dgm:cxn modelId="{53A26216-4B73-C94C-91BC-9E88B2D65EC2}" srcId="{630ED717-CCED-4F48-8F63-29602BB6A7F7}" destId="{6D631B36-532F-9D4E-A440-AA4C199E494D}" srcOrd="1" destOrd="0" parTransId="{EFD8AF00-1B35-104E-B397-56107E0FA692}" sibTransId="{2171CDAE-7212-1C45-B9EB-C601F24A452F}"/>
    <dgm:cxn modelId="{A31FBE9C-79A3-B245-9D03-3F8D1967BE28}" type="presParOf" srcId="{37B2BBD7-B9DF-2944-894A-2B954EABEABD}" destId="{0D362AB2-ECD0-254C-B334-2DCFC490A24B}" srcOrd="0" destOrd="0" presId="urn:microsoft.com/office/officeart/2005/8/layout/vList5"/>
    <dgm:cxn modelId="{A86FE5AE-3195-A749-ABD7-49DD757ADA42}" type="presParOf" srcId="{0D362AB2-ECD0-254C-B334-2DCFC490A24B}" destId="{482601DF-A61F-4446-852D-EEF97140ACEF}" srcOrd="0" destOrd="0" presId="urn:microsoft.com/office/officeart/2005/8/layout/vList5"/>
    <dgm:cxn modelId="{616D0C97-D41E-1841-B03C-5F7A8F060BA2}" type="presParOf" srcId="{0D362AB2-ECD0-254C-B334-2DCFC490A24B}" destId="{5B42E254-6A84-3D4C-A667-67A7362B5122}" srcOrd="1" destOrd="0" presId="urn:microsoft.com/office/officeart/2005/8/layout/vList5"/>
    <dgm:cxn modelId="{2D0CC37D-1DDF-D448-9872-75D3F078CF31}" type="presParOf" srcId="{37B2BBD7-B9DF-2944-894A-2B954EABEABD}" destId="{281DD0A0-F7BB-7B44-9084-A67DF15C640C}" srcOrd="1" destOrd="0" presId="urn:microsoft.com/office/officeart/2005/8/layout/vList5"/>
    <dgm:cxn modelId="{841AEBC7-BB73-2F41-8299-39E81415D228}" type="presParOf" srcId="{37B2BBD7-B9DF-2944-894A-2B954EABEABD}" destId="{68EE3C96-39AE-AF46-B7F2-80F902D9C541}" srcOrd="2" destOrd="0" presId="urn:microsoft.com/office/officeart/2005/8/layout/vList5"/>
    <dgm:cxn modelId="{722A572C-E82D-2745-A764-46FEC35F61C9}" type="presParOf" srcId="{68EE3C96-39AE-AF46-B7F2-80F902D9C541}" destId="{BE79A505-3EB3-AB43-9C05-EB58BDA22721}" srcOrd="0" destOrd="0" presId="urn:microsoft.com/office/officeart/2005/8/layout/vList5"/>
    <dgm:cxn modelId="{E2E34D53-55A6-8641-A4BE-7118568C226A}" type="presParOf" srcId="{68EE3C96-39AE-AF46-B7F2-80F902D9C541}" destId="{0AE7FACF-0434-0545-A5F8-323E741B903D}" srcOrd="1" destOrd="0" presId="urn:microsoft.com/office/officeart/2005/8/layout/vList5"/>
    <dgm:cxn modelId="{01287CA1-AFFA-8D4F-B412-7839F4B52958}" type="presParOf" srcId="{37B2BBD7-B9DF-2944-894A-2B954EABEABD}" destId="{C5776130-E771-C04A-BC92-182E63E8E7BA}" srcOrd="3" destOrd="0" presId="urn:microsoft.com/office/officeart/2005/8/layout/vList5"/>
    <dgm:cxn modelId="{356E5B75-6D08-CB48-97BF-2C4E4C9D6615}" type="presParOf" srcId="{37B2BBD7-B9DF-2944-894A-2B954EABEABD}" destId="{836A36CB-29FC-DD4B-8006-88749E10C254}" srcOrd="4" destOrd="0" presId="urn:microsoft.com/office/officeart/2005/8/layout/vList5"/>
    <dgm:cxn modelId="{64E93104-ABAD-C542-A485-1D4752C0FE44}" type="presParOf" srcId="{836A36CB-29FC-DD4B-8006-88749E10C254}" destId="{3B5269B5-3BEA-C84E-AECA-D37D69CEC2EE}" srcOrd="0" destOrd="0" presId="urn:microsoft.com/office/officeart/2005/8/layout/vList5"/>
    <dgm:cxn modelId="{5370A27E-C90B-C64E-87F1-0A6081BC9E31}" type="presParOf" srcId="{836A36CB-29FC-DD4B-8006-88749E10C254}" destId="{09DBEC3B-1B94-5540-8516-5E0F45CFCD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C2DBBB-F392-457F-A958-846FDF36C0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CCE883-9D4A-4F4B-952F-A3B33D697C6A}">
      <dgm:prSet/>
      <dgm:spPr/>
      <dgm:t>
        <a:bodyPr/>
        <a:lstStyle/>
        <a:p>
          <a:r>
            <a:rPr lang="ru-RU"/>
            <a:t>Учесть востребованные профессии</a:t>
          </a:r>
          <a:endParaRPr lang="en-US"/>
        </a:p>
      </dgm:t>
    </dgm:pt>
    <dgm:pt modelId="{4DD7084A-6C27-4DD7-B924-3D447813344F}" type="parTrans" cxnId="{C6F05D0A-62D6-49AD-B57A-A45826BB7E30}">
      <dgm:prSet/>
      <dgm:spPr/>
      <dgm:t>
        <a:bodyPr/>
        <a:lstStyle/>
        <a:p>
          <a:endParaRPr lang="en-US"/>
        </a:p>
      </dgm:t>
    </dgm:pt>
    <dgm:pt modelId="{13E641DC-BE62-4F68-989F-AB254DFE48D6}" type="sibTrans" cxnId="{C6F05D0A-62D6-49AD-B57A-A45826BB7E30}">
      <dgm:prSet/>
      <dgm:spPr/>
      <dgm:t>
        <a:bodyPr/>
        <a:lstStyle/>
        <a:p>
          <a:endParaRPr lang="en-US"/>
        </a:p>
      </dgm:t>
    </dgm:pt>
    <dgm:pt modelId="{17D8E1C8-3714-493A-9BBD-24EC265CEB24}">
      <dgm:prSet/>
      <dgm:spPr/>
      <dgm:t>
        <a:bodyPr/>
        <a:lstStyle/>
        <a:p>
          <a:r>
            <a:rPr lang="ru-RU"/>
            <a:t>Учесть профессии будущего (Атлас профессий Сколково и Республики Башкортостан)</a:t>
          </a:r>
          <a:endParaRPr lang="en-US"/>
        </a:p>
      </dgm:t>
    </dgm:pt>
    <dgm:pt modelId="{81C53BCB-2D03-4870-ABBF-D9AC623BB2F9}" type="parTrans" cxnId="{89976C23-6AC1-4E85-A1AE-D7D1B00A8659}">
      <dgm:prSet/>
      <dgm:spPr/>
      <dgm:t>
        <a:bodyPr/>
        <a:lstStyle/>
        <a:p>
          <a:endParaRPr lang="en-US"/>
        </a:p>
      </dgm:t>
    </dgm:pt>
    <dgm:pt modelId="{4406A3BE-DBD6-401E-9E16-D4DA46C1F76B}" type="sibTrans" cxnId="{89976C23-6AC1-4E85-A1AE-D7D1B00A8659}">
      <dgm:prSet/>
      <dgm:spPr/>
      <dgm:t>
        <a:bodyPr/>
        <a:lstStyle/>
        <a:p>
          <a:endParaRPr lang="en-US"/>
        </a:p>
      </dgm:t>
    </dgm:pt>
    <dgm:pt modelId="{9F9C1558-CEE2-4481-93AE-EF9296FC88C7}">
      <dgm:prSet/>
      <dgm:spPr/>
      <dgm:t>
        <a:bodyPr/>
        <a:lstStyle/>
        <a:p>
          <a:r>
            <a:rPr lang="ru-RU"/>
            <a:t>Учесть ресурс семьи </a:t>
          </a:r>
          <a:endParaRPr lang="en-US"/>
        </a:p>
      </dgm:t>
    </dgm:pt>
    <dgm:pt modelId="{BBAE4880-20C3-40A8-991E-57D4AC04648E}" type="parTrans" cxnId="{88FB8444-5205-42EF-9083-9E6F0648408B}">
      <dgm:prSet/>
      <dgm:spPr/>
      <dgm:t>
        <a:bodyPr/>
        <a:lstStyle/>
        <a:p>
          <a:endParaRPr lang="en-US"/>
        </a:p>
      </dgm:t>
    </dgm:pt>
    <dgm:pt modelId="{42927FE8-F842-49D9-B779-EBF3D508E75A}" type="sibTrans" cxnId="{88FB8444-5205-42EF-9083-9E6F0648408B}">
      <dgm:prSet/>
      <dgm:spPr/>
      <dgm:t>
        <a:bodyPr/>
        <a:lstStyle/>
        <a:p>
          <a:endParaRPr lang="en-US"/>
        </a:p>
      </dgm:t>
    </dgm:pt>
    <dgm:pt modelId="{EFE7DB9A-BB8D-4237-BC84-749E48B3D3DE}" type="pres">
      <dgm:prSet presAssocID="{49C2DBBB-F392-457F-A958-846FDF36C0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80C75F-BF39-4596-935C-B0DC63ED9B4B}" type="pres">
      <dgm:prSet presAssocID="{6BCCE883-9D4A-4F4B-952F-A3B33D697C6A}" presName="compNode" presStyleCnt="0"/>
      <dgm:spPr/>
    </dgm:pt>
    <dgm:pt modelId="{FE37026F-0553-4722-8F02-C7016CEBE182}" type="pres">
      <dgm:prSet presAssocID="{6BCCE883-9D4A-4F4B-952F-A3B33D697C6A}" presName="bgRect" presStyleLbl="bgShp" presStyleIdx="0" presStyleCnt="3"/>
      <dgm:spPr/>
    </dgm:pt>
    <dgm:pt modelId="{BC5DEFD4-D33E-4E09-8058-1ED108B259F4}" type="pres">
      <dgm:prSet presAssocID="{6BCCE883-9D4A-4F4B-952F-A3B33D697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Office Worker"/>
        </a:ext>
      </dgm:extLst>
    </dgm:pt>
    <dgm:pt modelId="{9CB5CC78-2BC5-4693-BAE8-477B87590A2D}" type="pres">
      <dgm:prSet presAssocID="{6BCCE883-9D4A-4F4B-952F-A3B33D697C6A}" presName="spaceRect" presStyleCnt="0"/>
      <dgm:spPr/>
    </dgm:pt>
    <dgm:pt modelId="{FAAF0D20-A4E7-4285-B187-3123169D9DBA}" type="pres">
      <dgm:prSet presAssocID="{6BCCE883-9D4A-4F4B-952F-A3B33D697C6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82B59B5-A2B9-479C-88A6-A6386ABC0139}" type="pres">
      <dgm:prSet presAssocID="{13E641DC-BE62-4F68-989F-AB254DFE48D6}" presName="sibTrans" presStyleCnt="0"/>
      <dgm:spPr/>
    </dgm:pt>
    <dgm:pt modelId="{3653BBEB-F787-48E8-A06A-2EB2D458858F}" type="pres">
      <dgm:prSet presAssocID="{17D8E1C8-3714-493A-9BBD-24EC265CEB24}" presName="compNode" presStyleCnt="0"/>
      <dgm:spPr/>
    </dgm:pt>
    <dgm:pt modelId="{964CA152-0DD9-43CF-AD2A-2210D0ED3DD8}" type="pres">
      <dgm:prSet presAssocID="{17D8E1C8-3714-493A-9BBD-24EC265CEB24}" presName="bgRect" presStyleLbl="bgShp" presStyleIdx="1" presStyleCnt="3"/>
      <dgm:spPr/>
    </dgm:pt>
    <dgm:pt modelId="{136BB130-6E74-4D48-B94C-4ABF4EE48B34}" type="pres">
      <dgm:prSet presAssocID="{17D8E1C8-3714-493A-9BBD-24EC265CEB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raille"/>
        </a:ext>
      </dgm:extLst>
    </dgm:pt>
    <dgm:pt modelId="{90717752-5F77-41EB-A496-A824CC2654B9}" type="pres">
      <dgm:prSet presAssocID="{17D8E1C8-3714-493A-9BBD-24EC265CEB24}" presName="spaceRect" presStyleCnt="0"/>
      <dgm:spPr/>
    </dgm:pt>
    <dgm:pt modelId="{FBB329AA-98B2-4B64-BAF4-1E9C605371CF}" type="pres">
      <dgm:prSet presAssocID="{17D8E1C8-3714-493A-9BBD-24EC265CEB2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CFF1306-55E2-4F1F-94A7-D8DCA268767E}" type="pres">
      <dgm:prSet presAssocID="{4406A3BE-DBD6-401E-9E16-D4DA46C1F76B}" presName="sibTrans" presStyleCnt="0"/>
      <dgm:spPr/>
    </dgm:pt>
    <dgm:pt modelId="{42E60301-5353-458A-8CC8-E1AB23C9F32D}" type="pres">
      <dgm:prSet presAssocID="{9F9C1558-CEE2-4481-93AE-EF9296FC88C7}" presName="compNode" presStyleCnt="0"/>
      <dgm:spPr/>
    </dgm:pt>
    <dgm:pt modelId="{2999C13B-AAB1-432B-8676-3B7B3B207BD7}" type="pres">
      <dgm:prSet presAssocID="{9F9C1558-CEE2-4481-93AE-EF9296FC88C7}" presName="bgRect" presStyleLbl="bgShp" presStyleIdx="2" presStyleCnt="3"/>
      <dgm:spPr/>
    </dgm:pt>
    <dgm:pt modelId="{2F5D0404-36EF-4695-8677-289A7BCC3087}" type="pres">
      <dgm:prSet presAssocID="{9F9C1558-CEE2-4481-93AE-EF9296FC88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imono"/>
        </a:ext>
      </dgm:extLst>
    </dgm:pt>
    <dgm:pt modelId="{B3BB9CF7-AE27-46FA-A7C4-627F85E94CA6}" type="pres">
      <dgm:prSet presAssocID="{9F9C1558-CEE2-4481-93AE-EF9296FC88C7}" presName="spaceRect" presStyleCnt="0"/>
      <dgm:spPr/>
    </dgm:pt>
    <dgm:pt modelId="{B9C69364-11F1-4F1F-8C5A-B80B722A99D4}" type="pres">
      <dgm:prSet presAssocID="{9F9C1558-CEE2-4481-93AE-EF9296FC88C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B8444-5205-42EF-9083-9E6F0648408B}" srcId="{49C2DBBB-F392-457F-A958-846FDF36C01E}" destId="{9F9C1558-CEE2-4481-93AE-EF9296FC88C7}" srcOrd="2" destOrd="0" parTransId="{BBAE4880-20C3-40A8-991E-57D4AC04648E}" sibTransId="{42927FE8-F842-49D9-B779-EBF3D508E75A}"/>
    <dgm:cxn modelId="{A4CAD77E-926D-416D-A3CB-437DBEEAA814}" type="presOf" srcId="{9F9C1558-CEE2-4481-93AE-EF9296FC88C7}" destId="{B9C69364-11F1-4F1F-8C5A-B80B722A99D4}" srcOrd="0" destOrd="0" presId="urn:microsoft.com/office/officeart/2018/2/layout/IconVerticalSolidList"/>
    <dgm:cxn modelId="{2329B0A1-586F-4094-A670-2C74BBDA393D}" type="presOf" srcId="{6BCCE883-9D4A-4F4B-952F-A3B33D697C6A}" destId="{FAAF0D20-A4E7-4285-B187-3123169D9DBA}" srcOrd="0" destOrd="0" presId="urn:microsoft.com/office/officeart/2018/2/layout/IconVerticalSolidList"/>
    <dgm:cxn modelId="{C6F05D0A-62D6-49AD-B57A-A45826BB7E30}" srcId="{49C2DBBB-F392-457F-A958-846FDF36C01E}" destId="{6BCCE883-9D4A-4F4B-952F-A3B33D697C6A}" srcOrd="0" destOrd="0" parTransId="{4DD7084A-6C27-4DD7-B924-3D447813344F}" sibTransId="{13E641DC-BE62-4F68-989F-AB254DFE48D6}"/>
    <dgm:cxn modelId="{2E7F4320-9462-4BD3-BE57-E633951DF8DB}" type="presOf" srcId="{49C2DBBB-F392-457F-A958-846FDF36C01E}" destId="{EFE7DB9A-BB8D-4237-BC84-749E48B3D3DE}" srcOrd="0" destOrd="0" presId="urn:microsoft.com/office/officeart/2018/2/layout/IconVerticalSolidList"/>
    <dgm:cxn modelId="{89976C23-6AC1-4E85-A1AE-D7D1B00A8659}" srcId="{49C2DBBB-F392-457F-A958-846FDF36C01E}" destId="{17D8E1C8-3714-493A-9BBD-24EC265CEB24}" srcOrd="1" destOrd="0" parTransId="{81C53BCB-2D03-4870-ABBF-D9AC623BB2F9}" sibTransId="{4406A3BE-DBD6-401E-9E16-D4DA46C1F76B}"/>
    <dgm:cxn modelId="{C25F9DD8-16ED-4897-AA3A-28401C69A9FA}" type="presOf" srcId="{17D8E1C8-3714-493A-9BBD-24EC265CEB24}" destId="{FBB329AA-98B2-4B64-BAF4-1E9C605371CF}" srcOrd="0" destOrd="0" presId="urn:microsoft.com/office/officeart/2018/2/layout/IconVerticalSolidList"/>
    <dgm:cxn modelId="{6425FB85-95A9-4BDB-894F-60D163952C5E}" type="presParOf" srcId="{EFE7DB9A-BB8D-4237-BC84-749E48B3D3DE}" destId="{8680C75F-BF39-4596-935C-B0DC63ED9B4B}" srcOrd="0" destOrd="0" presId="urn:microsoft.com/office/officeart/2018/2/layout/IconVerticalSolidList"/>
    <dgm:cxn modelId="{84F393A0-9928-4BC3-973C-324A6ECCBD7C}" type="presParOf" srcId="{8680C75F-BF39-4596-935C-B0DC63ED9B4B}" destId="{FE37026F-0553-4722-8F02-C7016CEBE182}" srcOrd="0" destOrd="0" presId="urn:microsoft.com/office/officeart/2018/2/layout/IconVerticalSolidList"/>
    <dgm:cxn modelId="{4F9F031B-B464-4266-B3F1-F52B9B3577B9}" type="presParOf" srcId="{8680C75F-BF39-4596-935C-B0DC63ED9B4B}" destId="{BC5DEFD4-D33E-4E09-8058-1ED108B259F4}" srcOrd="1" destOrd="0" presId="urn:microsoft.com/office/officeart/2018/2/layout/IconVerticalSolidList"/>
    <dgm:cxn modelId="{0D00977F-C909-4453-825F-2A8B0F7D6459}" type="presParOf" srcId="{8680C75F-BF39-4596-935C-B0DC63ED9B4B}" destId="{9CB5CC78-2BC5-4693-BAE8-477B87590A2D}" srcOrd="2" destOrd="0" presId="urn:microsoft.com/office/officeart/2018/2/layout/IconVerticalSolidList"/>
    <dgm:cxn modelId="{3B0B63AD-ADEE-42DB-9997-64C04055468B}" type="presParOf" srcId="{8680C75F-BF39-4596-935C-B0DC63ED9B4B}" destId="{FAAF0D20-A4E7-4285-B187-3123169D9DBA}" srcOrd="3" destOrd="0" presId="urn:microsoft.com/office/officeart/2018/2/layout/IconVerticalSolidList"/>
    <dgm:cxn modelId="{8C79ECA9-638B-493E-948B-F91E40AE938E}" type="presParOf" srcId="{EFE7DB9A-BB8D-4237-BC84-749E48B3D3DE}" destId="{F82B59B5-A2B9-479C-88A6-A6386ABC0139}" srcOrd="1" destOrd="0" presId="urn:microsoft.com/office/officeart/2018/2/layout/IconVerticalSolidList"/>
    <dgm:cxn modelId="{014A767A-6DAD-4A2C-9A41-BF4E87270629}" type="presParOf" srcId="{EFE7DB9A-BB8D-4237-BC84-749E48B3D3DE}" destId="{3653BBEB-F787-48E8-A06A-2EB2D458858F}" srcOrd="2" destOrd="0" presId="urn:microsoft.com/office/officeart/2018/2/layout/IconVerticalSolidList"/>
    <dgm:cxn modelId="{463427EF-CF25-4467-93AB-5E749806BE07}" type="presParOf" srcId="{3653BBEB-F787-48E8-A06A-2EB2D458858F}" destId="{964CA152-0DD9-43CF-AD2A-2210D0ED3DD8}" srcOrd="0" destOrd="0" presId="urn:microsoft.com/office/officeart/2018/2/layout/IconVerticalSolidList"/>
    <dgm:cxn modelId="{354F4CC6-F368-4F58-A51C-F7AB8CB1FE96}" type="presParOf" srcId="{3653BBEB-F787-48E8-A06A-2EB2D458858F}" destId="{136BB130-6E74-4D48-B94C-4ABF4EE48B34}" srcOrd="1" destOrd="0" presId="urn:microsoft.com/office/officeart/2018/2/layout/IconVerticalSolidList"/>
    <dgm:cxn modelId="{DDBB97FC-3A76-40A6-970C-761C91F2D500}" type="presParOf" srcId="{3653BBEB-F787-48E8-A06A-2EB2D458858F}" destId="{90717752-5F77-41EB-A496-A824CC2654B9}" srcOrd="2" destOrd="0" presId="urn:microsoft.com/office/officeart/2018/2/layout/IconVerticalSolidList"/>
    <dgm:cxn modelId="{774C68B6-03CD-4CCA-9762-F016A8E03074}" type="presParOf" srcId="{3653BBEB-F787-48E8-A06A-2EB2D458858F}" destId="{FBB329AA-98B2-4B64-BAF4-1E9C605371CF}" srcOrd="3" destOrd="0" presId="urn:microsoft.com/office/officeart/2018/2/layout/IconVerticalSolidList"/>
    <dgm:cxn modelId="{01A48B7D-0335-4779-AD22-80445CC4E0F5}" type="presParOf" srcId="{EFE7DB9A-BB8D-4237-BC84-749E48B3D3DE}" destId="{ECFF1306-55E2-4F1F-94A7-D8DCA268767E}" srcOrd="3" destOrd="0" presId="urn:microsoft.com/office/officeart/2018/2/layout/IconVerticalSolidList"/>
    <dgm:cxn modelId="{41E13446-4816-4023-866E-0ED37CB833C5}" type="presParOf" srcId="{EFE7DB9A-BB8D-4237-BC84-749E48B3D3DE}" destId="{42E60301-5353-458A-8CC8-E1AB23C9F32D}" srcOrd="4" destOrd="0" presId="urn:microsoft.com/office/officeart/2018/2/layout/IconVerticalSolidList"/>
    <dgm:cxn modelId="{D39F5A5B-99A1-4E63-8D5E-1DFBDEBD14B8}" type="presParOf" srcId="{42E60301-5353-458A-8CC8-E1AB23C9F32D}" destId="{2999C13B-AAB1-432B-8676-3B7B3B207BD7}" srcOrd="0" destOrd="0" presId="urn:microsoft.com/office/officeart/2018/2/layout/IconVerticalSolidList"/>
    <dgm:cxn modelId="{98C585C9-7829-4320-9482-A0B2219100AA}" type="presParOf" srcId="{42E60301-5353-458A-8CC8-E1AB23C9F32D}" destId="{2F5D0404-36EF-4695-8677-289A7BCC3087}" srcOrd="1" destOrd="0" presId="urn:microsoft.com/office/officeart/2018/2/layout/IconVerticalSolidList"/>
    <dgm:cxn modelId="{10B89749-8BA9-46D2-A348-10654AAB1D9D}" type="presParOf" srcId="{42E60301-5353-458A-8CC8-E1AB23C9F32D}" destId="{B3BB9CF7-AE27-46FA-A7C4-627F85E94CA6}" srcOrd="2" destOrd="0" presId="urn:microsoft.com/office/officeart/2018/2/layout/IconVerticalSolidList"/>
    <dgm:cxn modelId="{1AF45AB3-53EB-4CAC-A21F-521BDCCBC823}" type="presParOf" srcId="{42E60301-5353-458A-8CC8-E1AB23C9F32D}" destId="{B9C69364-11F1-4F1F-8C5A-B80B722A99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C4FDCD-FB50-8541-AF97-EB6DEECDFFB4}">
      <dsp:nvSpPr>
        <dsp:cNvPr id="0" name=""/>
        <dsp:cNvSpPr/>
      </dsp:nvSpPr>
      <dsp:spPr>
        <a:xfrm rot="5400000">
          <a:off x="2309062" y="-744444"/>
          <a:ext cx="872212" cy="2583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Общаться/объяснять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Помогать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/>
            <a:t>Играть в школу/больницу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Рассудить спор</a:t>
          </a:r>
        </a:p>
      </dsp:txBody>
      <dsp:txXfrm rot="5400000">
        <a:off x="2309062" y="-744444"/>
        <a:ext cx="872212" cy="2583688"/>
      </dsp:txXfrm>
    </dsp:sp>
    <dsp:sp modelId="{108213AD-4B5B-8640-838E-04B41F0C19CE}">
      <dsp:nvSpPr>
        <dsp:cNvPr id="0" name=""/>
        <dsp:cNvSpPr/>
      </dsp:nvSpPr>
      <dsp:spPr>
        <a:xfrm>
          <a:off x="0" y="2266"/>
          <a:ext cx="1453324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Человек-человек</a:t>
          </a:r>
        </a:p>
      </dsp:txBody>
      <dsp:txXfrm>
        <a:off x="0" y="2266"/>
        <a:ext cx="1453324" cy="1090266"/>
      </dsp:txXfrm>
    </dsp:sp>
    <dsp:sp modelId="{B8F23615-51ED-5544-9361-7397AAFE292E}">
      <dsp:nvSpPr>
        <dsp:cNvPr id="0" name=""/>
        <dsp:cNvSpPr/>
      </dsp:nvSpPr>
      <dsp:spPr>
        <a:xfrm rot="5400000">
          <a:off x="2309062" y="400335"/>
          <a:ext cx="872212" cy="2583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Животных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Наблюдать за растениями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Копать землю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2309062" y="400335"/>
        <a:ext cx="872212" cy="2583688"/>
      </dsp:txXfrm>
    </dsp:sp>
    <dsp:sp modelId="{55F0F5E9-F234-184C-A8A1-BD0CB969C09D}">
      <dsp:nvSpPr>
        <dsp:cNvPr id="0" name=""/>
        <dsp:cNvSpPr/>
      </dsp:nvSpPr>
      <dsp:spPr>
        <a:xfrm>
          <a:off x="0" y="1147046"/>
          <a:ext cx="1453324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Человек-природа</a:t>
          </a:r>
        </a:p>
        <a:p>
          <a:pPr algn="ctr">
            <a:spcBef>
              <a:spcPct val="0"/>
            </a:spcBef>
          </a:pPr>
          <a:endParaRPr lang="ru-RU" sz="1500" kern="1200" dirty="0"/>
        </a:p>
      </dsp:txBody>
      <dsp:txXfrm>
        <a:off x="0" y="1147046"/>
        <a:ext cx="1453324" cy="1090266"/>
      </dsp:txXfrm>
    </dsp:sp>
    <dsp:sp modelId="{C32762B1-3413-224D-A90B-E58DFD0885E3}">
      <dsp:nvSpPr>
        <dsp:cNvPr id="0" name=""/>
        <dsp:cNvSpPr/>
      </dsp:nvSpPr>
      <dsp:spPr>
        <a:xfrm rot="5400000">
          <a:off x="2309062" y="1545114"/>
          <a:ext cx="872212" cy="2583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Играть в машинки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Конструктор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Роботов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Смотреть как работает техника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5400000">
        <a:off x="2309062" y="1545114"/>
        <a:ext cx="872212" cy="2583688"/>
      </dsp:txXfrm>
    </dsp:sp>
    <dsp:sp modelId="{A66245C3-03DB-1941-A0A2-43678AA0EDB7}">
      <dsp:nvSpPr>
        <dsp:cNvPr id="0" name=""/>
        <dsp:cNvSpPr/>
      </dsp:nvSpPr>
      <dsp:spPr>
        <a:xfrm>
          <a:off x="0" y="2291825"/>
          <a:ext cx="1453324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Человек-техника</a:t>
          </a:r>
        </a:p>
      </dsp:txBody>
      <dsp:txXfrm>
        <a:off x="0" y="2291825"/>
        <a:ext cx="1453324" cy="1090266"/>
      </dsp:txXfrm>
    </dsp:sp>
    <dsp:sp modelId="{8EBF4F24-6750-7244-B10A-32BEFA819E43}">
      <dsp:nvSpPr>
        <dsp:cNvPr id="0" name=""/>
        <dsp:cNvSpPr/>
      </dsp:nvSpPr>
      <dsp:spPr>
        <a:xfrm>
          <a:off x="0" y="3436605"/>
          <a:ext cx="1453324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Человек - информатика</a:t>
          </a:r>
        </a:p>
      </dsp:txBody>
      <dsp:txXfrm>
        <a:off x="0" y="3436605"/>
        <a:ext cx="1453324" cy="10902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51B72-D1C1-B347-A2AA-BF0CB97B6B0A}">
      <dsp:nvSpPr>
        <dsp:cNvPr id="0" name=""/>
        <dsp:cNvSpPr/>
      </dsp:nvSpPr>
      <dsp:spPr>
        <a:xfrm rot="5400000">
          <a:off x="2310141" y="-744952"/>
          <a:ext cx="872212" cy="2584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Рисовать/петь/танцевать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Делать поделки</a:t>
          </a:r>
        </a:p>
      </dsp:txBody>
      <dsp:txXfrm rot="5400000">
        <a:off x="2310141" y="-744952"/>
        <a:ext cx="872212" cy="2584704"/>
      </dsp:txXfrm>
    </dsp:sp>
    <dsp:sp modelId="{0ED1BE0A-A96C-4141-A294-ACFBB69A22FD}">
      <dsp:nvSpPr>
        <dsp:cNvPr id="0" name=""/>
        <dsp:cNvSpPr/>
      </dsp:nvSpPr>
      <dsp:spPr>
        <a:xfrm>
          <a:off x="0" y="2266"/>
          <a:ext cx="1453896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Человек-художественный образ</a:t>
          </a:r>
        </a:p>
      </dsp:txBody>
      <dsp:txXfrm>
        <a:off x="0" y="2266"/>
        <a:ext cx="1453896" cy="1090266"/>
      </dsp:txXfrm>
    </dsp:sp>
    <dsp:sp modelId="{164F8141-5D9F-DB45-95EA-BD746B0E599B}">
      <dsp:nvSpPr>
        <dsp:cNvPr id="0" name=""/>
        <dsp:cNvSpPr/>
      </dsp:nvSpPr>
      <dsp:spPr>
        <a:xfrm rot="5400000">
          <a:off x="2310141" y="399827"/>
          <a:ext cx="872212" cy="2584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Считать в уме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Считать деньги</a:t>
          </a:r>
        </a:p>
      </dsp:txBody>
      <dsp:txXfrm rot="5400000">
        <a:off x="2310141" y="399827"/>
        <a:ext cx="872212" cy="2584704"/>
      </dsp:txXfrm>
    </dsp:sp>
    <dsp:sp modelId="{9E0B9807-8D84-A943-94B1-1555E73CD8AD}">
      <dsp:nvSpPr>
        <dsp:cNvPr id="0" name=""/>
        <dsp:cNvSpPr/>
      </dsp:nvSpPr>
      <dsp:spPr>
        <a:xfrm>
          <a:off x="0" y="1147046"/>
          <a:ext cx="1453896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Человек-цифра</a:t>
          </a:r>
        </a:p>
      </dsp:txBody>
      <dsp:txXfrm>
        <a:off x="0" y="1147046"/>
        <a:ext cx="1453896" cy="1090266"/>
      </dsp:txXfrm>
    </dsp:sp>
    <dsp:sp modelId="{086DA158-9C01-9D4E-B358-CB2BC0EAA680}">
      <dsp:nvSpPr>
        <dsp:cNvPr id="0" name=""/>
        <dsp:cNvSpPr/>
      </dsp:nvSpPr>
      <dsp:spPr>
        <a:xfrm rot="5400000">
          <a:off x="2310141" y="1544606"/>
          <a:ext cx="872212" cy="25847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Переписывать тексты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Убираться в комнате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Наблюдать за копировальной техникой</a:t>
          </a:r>
        </a:p>
      </dsp:txBody>
      <dsp:txXfrm rot="5400000">
        <a:off x="2310141" y="1544606"/>
        <a:ext cx="872212" cy="2584704"/>
      </dsp:txXfrm>
    </dsp:sp>
    <dsp:sp modelId="{E4D211C4-723D-914C-99AB-48A2985541EC}">
      <dsp:nvSpPr>
        <dsp:cNvPr id="0" name=""/>
        <dsp:cNvSpPr/>
      </dsp:nvSpPr>
      <dsp:spPr>
        <a:xfrm>
          <a:off x="0" y="2291825"/>
          <a:ext cx="1453896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Человек-лингвистическая система</a:t>
          </a:r>
        </a:p>
      </dsp:txBody>
      <dsp:txXfrm>
        <a:off x="0" y="2291825"/>
        <a:ext cx="1453896" cy="1090266"/>
      </dsp:txXfrm>
    </dsp:sp>
    <dsp:sp modelId="{ABE2D960-28CD-7E48-A6B2-E535B1803FEA}">
      <dsp:nvSpPr>
        <dsp:cNvPr id="0" name=""/>
        <dsp:cNvSpPr/>
      </dsp:nvSpPr>
      <dsp:spPr>
        <a:xfrm>
          <a:off x="0" y="3436605"/>
          <a:ext cx="1453896" cy="1090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кулинария</a:t>
          </a:r>
        </a:p>
      </dsp:txBody>
      <dsp:txXfrm>
        <a:off x="0" y="3436605"/>
        <a:ext cx="1453896" cy="10902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2E254-6A84-3D4C-A667-67A7362B5122}">
      <dsp:nvSpPr>
        <dsp:cNvPr id="0" name=""/>
        <dsp:cNvSpPr/>
      </dsp:nvSpPr>
      <dsp:spPr>
        <a:xfrm rot="5400000">
          <a:off x="5037522" y="-1987208"/>
          <a:ext cx="979034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Врачи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/>
            <a:t>Безопасники</a:t>
          </a:r>
          <a:r>
            <a:rPr lang="ru-RU" sz="1300" kern="1200" dirty="0"/>
            <a:t> (МЧС, </a:t>
          </a:r>
          <a:r>
            <a:rPr lang="ru-RU" sz="1300" kern="1200" dirty="0" err="1"/>
            <a:t>правохр.орг</a:t>
          </a:r>
          <a:r>
            <a:rPr lang="ru-RU" sz="1300" kern="1200" dirty="0"/>
            <a:t>., транспортники)</a:t>
          </a:r>
        </a:p>
      </dsp:txBody>
      <dsp:txXfrm rot="5400000">
        <a:off x="5037522" y="-1987208"/>
        <a:ext cx="979034" cy="5201920"/>
      </dsp:txXfrm>
    </dsp:sp>
    <dsp:sp modelId="{482601DF-A61F-4446-852D-EEF97140ACEF}">
      <dsp:nvSpPr>
        <dsp:cNvPr id="0" name=""/>
        <dsp:cNvSpPr/>
      </dsp:nvSpPr>
      <dsp:spPr>
        <a:xfrm>
          <a:off x="0" y="1854"/>
          <a:ext cx="2926080" cy="1223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Безопасность от потери работы +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Профессиональные вредности/риски - </a:t>
          </a:r>
        </a:p>
      </dsp:txBody>
      <dsp:txXfrm>
        <a:off x="0" y="1854"/>
        <a:ext cx="2926080" cy="1223793"/>
      </dsp:txXfrm>
    </dsp:sp>
    <dsp:sp modelId="{0AE7FACF-0434-0545-A5F8-323E741B903D}">
      <dsp:nvSpPr>
        <dsp:cNvPr id="0" name=""/>
        <dsp:cNvSpPr/>
      </dsp:nvSpPr>
      <dsp:spPr>
        <a:xfrm rot="5400000">
          <a:off x="5037522" y="-702225"/>
          <a:ext cx="979034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Аудиторы, налоговики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Комплексная безопасность (информационная, экологическая, технологическая)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Контролёры</a:t>
          </a:r>
        </a:p>
      </dsp:txBody>
      <dsp:txXfrm rot="5400000">
        <a:off x="5037522" y="-702225"/>
        <a:ext cx="979034" cy="5201920"/>
      </dsp:txXfrm>
    </dsp:sp>
    <dsp:sp modelId="{BE79A505-3EB3-AB43-9C05-EB58BDA22721}">
      <dsp:nvSpPr>
        <dsp:cNvPr id="0" name=""/>
        <dsp:cNvSpPr/>
      </dsp:nvSpPr>
      <dsp:spPr>
        <a:xfrm>
          <a:off x="0" y="1286837"/>
          <a:ext cx="2926080" cy="1223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Активация компетенции «Избегание» +</a:t>
          </a:r>
        </a:p>
      </dsp:txBody>
      <dsp:txXfrm>
        <a:off x="0" y="1286837"/>
        <a:ext cx="2926080" cy="1223793"/>
      </dsp:txXfrm>
    </dsp:sp>
    <dsp:sp modelId="{09DBEC3B-1B94-5540-8516-5E0F45CFCD80}">
      <dsp:nvSpPr>
        <dsp:cNvPr id="0" name=""/>
        <dsp:cNvSpPr/>
      </dsp:nvSpPr>
      <dsp:spPr>
        <a:xfrm rot="5400000">
          <a:off x="5037522" y="582757"/>
          <a:ext cx="979034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Биологи, генетики,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фармацевты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Экологи</a:t>
          </a:r>
        </a:p>
      </dsp:txBody>
      <dsp:txXfrm rot="5400000">
        <a:off x="5037522" y="582757"/>
        <a:ext cx="979034" cy="5201920"/>
      </dsp:txXfrm>
    </dsp:sp>
    <dsp:sp modelId="{3B5269B5-3BEA-C84E-AECA-D37D69CEC2EE}">
      <dsp:nvSpPr>
        <dsp:cNvPr id="0" name=""/>
        <dsp:cNvSpPr/>
      </dsp:nvSpPr>
      <dsp:spPr>
        <a:xfrm>
          <a:off x="0" y="2571821"/>
          <a:ext cx="2926080" cy="1223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Желание стать известным, внести вклад в безопасность мира</a:t>
          </a:r>
        </a:p>
      </dsp:txBody>
      <dsp:txXfrm>
        <a:off x="0" y="2571821"/>
        <a:ext cx="2926080" cy="12237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7026F-0553-4722-8F02-C7016CEBE182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EFD4-D33E-4E09-8058-1ED108B259F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F0D20-A4E7-4285-B187-3123169D9DBA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Учесть востребованные профессии</a:t>
          </a:r>
          <a:endParaRPr lang="en-US" sz="2500" kern="1200"/>
        </a:p>
      </dsp:txBody>
      <dsp:txXfrm>
        <a:off x="1553633" y="574"/>
        <a:ext cx="5458736" cy="1345137"/>
      </dsp:txXfrm>
    </dsp:sp>
    <dsp:sp modelId="{964CA152-0DD9-43CF-AD2A-2210D0ED3DD8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BB130-6E74-4D48-B94C-4ABF4EE48B3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329AA-98B2-4B64-BAF4-1E9C605371CF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Учесть профессии будущего (Атлас профессий Сколково и Республики Башкортостан)</a:t>
          </a:r>
          <a:endParaRPr lang="en-US" sz="2500" kern="1200"/>
        </a:p>
      </dsp:txBody>
      <dsp:txXfrm>
        <a:off x="1553633" y="1681996"/>
        <a:ext cx="5458736" cy="1345137"/>
      </dsp:txXfrm>
    </dsp:sp>
    <dsp:sp modelId="{2999C13B-AAB1-432B-8676-3B7B3B207BD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D0404-36EF-4695-8677-289A7BCC3087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69364-11F1-4F1F-8C5A-B80B722A99D4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Учесть ресурс семьи </a:t>
          </a:r>
          <a:endParaRPr lang="en-US" sz="2500" kern="1200"/>
        </a:p>
      </dsp:txBody>
      <dsp:txXfrm>
        <a:off x="1553633" y="3363418"/>
        <a:ext cx="5458736" cy="13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D4A7-16C5-E44C-A269-46309A24532E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5057-03B6-594B-A5DD-A98FAD665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1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xmlns="" id="{DCE7807D-6509-F842-A530-7AED6212C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xmlns="" id="{A53B0BCE-3B98-EF40-8DFF-73C7C1C2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Номер слайда 3">
            <a:extLst>
              <a:ext uri="{FF2B5EF4-FFF2-40B4-BE49-F238E27FC236}">
                <a16:creationId xmlns:a16="http://schemas.microsoft.com/office/drawing/2014/main" xmlns="" id="{3FEE1F3B-D00C-E946-8502-8A1E88DC3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249284-F16B-544E-B3A8-41E1410F0720}" type="slidenum">
              <a:rPr kumimoji="0" lang="ru-RU" altLang="ru-RU" sz="1200"/>
              <a:pPr/>
              <a:t>26</a:t>
            </a:fld>
            <a:endParaRPr kumimoji="0"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140760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85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74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13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1801" y="2445955"/>
            <a:ext cx="6966173" cy="1487344"/>
          </a:xfrm>
          <a:ln>
            <a:noFill/>
          </a:ln>
        </p:spPr>
        <p:txBody>
          <a:bodyPr/>
          <a:lstStyle>
            <a:lvl1pPr>
              <a:defRPr sz="3600" b="1" i="0" baseline="0">
                <a:solidFill>
                  <a:schemeClr val="bg1"/>
                </a:solidFill>
                <a:latin typeface="Geometria" charset="0"/>
                <a:ea typeface="Geometria" charset="0"/>
                <a:cs typeface="Geometria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26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xmlns="" id="{85A80C34-8713-6E4F-BB30-286CD2E86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xmlns="" id="{4D79B793-5C4D-0D4B-BFBB-BE0D3D23D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xmlns="" id="{131FDA86-440E-B94D-81EC-3D86FBE4C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8A8EB-4888-3A40-B829-33B23F082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980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4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32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753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29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22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0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7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04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400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  <p:sldLayoutId id="2147483676" r:id="rId12"/>
    <p:sldLayoutId id="2147483677" r:id="rId13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Изображение выглядит как мужчина, красный, едет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222684-9C3D-4A02-8F81-0475E063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1" b="5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A6D28-0378-6B41-839F-45D3BBB5F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0" y="1126435"/>
            <a:ext cx="5991621" cy="27871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Инновационные подходы к карьерному проектированию в свете трансформации рынка труда и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04ABAC-C83F-0746-B929-958C2549041B}"/>
              </a:ext>
            </a:extLst>
          </p:cNvPr>
          <p:cNvSpPr/>
          <p:nvPr/>
        </p:nvSpPr>
        <p:spPr>
          <a:xfrm>
            <a:off x="3048000" y="2690336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66929D-9652-EF48-8B24-48AF8CE991CE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63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B02DB-470E-E546-B341-45AA605F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Кейсы построить архитектуры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0D5399-3DA8-D845-B4F0-F77C22030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/>
              <a:t>Предмет труда</a:t>
            </a:r>
            <a:r>
              <a:rPr lang="ru-RU" dirty="0"/>
              <a:t>: техника  (машины, оборудование, детали, робототехника, электроника)</a:t>
            </a:r>
          </a:p>
          <a:p>
            <a:r>
              <a:rPr lang="ru-RU" b="1" dirty="0"/>
              <a:t>Цель труда: </a:t>
            </a:r>
            <a:r>
              <a:rPr lang="ru-RU" dirty="0"/>
              <a:t>анализировать, оценивать, проверять, контролировать (данные оборудования, состав, технику)</a:t>
            </a:r>
          </a:p>
          <a:p>
            <a:r>
              <a:rPr lang="ru-RU" b="1" dirty="0"/>
              <a:t>Средства труда</a:t>
            </a:r>
            <a:r>
              <a:rPr lang="ru-RU" dirty="0"/>
              <a:t>: автоматические офисные или кухонные приборы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E83051-8EC5-774D-B30E-B41B16752C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Предмет труда</a:t>
            </a:r>
            <a:r>
              <a:rPr lang="ru-RU" dirty="0"/>
              <a:t>: техника  (машины, оборудование, детали, робототехника, электроника)</a:t>
            </a:r>
          </a:p>
          <a:p>
            <a:r>
              <a:rPr lang="ru-RU" b="1" dirty="0"/>
              <a:t>Цель труда: </a:t>
            </a:r>
            <a:r>
              <a:rPr lang="ru-RU" dirty="0"/>
              <a:t>обслуживать что-либо (оборудование, технику)</a:t>
            </a:r>
          </a:p>
          <a:p>
            <a:r>
              <a:rPr lang="ru-RU" b="1" dirty="0"/>
              <a:t>Средства труда</a:t>
            </a:r>
            <a:r>
              <a:rPr lang="ru-RU" dirty="0"/>
              <a:t>: компьютеры (компьютерные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xmlns="" val="137010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2FD23-538B-DD49-ABCB-4029E0F1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 архитектуры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5DF897-E1AC-6745-B94B-65C5F6CA02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Рекомендуется рассмотреть Инженерно-технологическое направление, особенно технолог общественного питания, менеджмент качества, метрология, стандартизация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DD3F2C-D9D7-7B40-883F-D839FBBD0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Рекомендуется рассмотреть Инженерное направление, особенно информатика и робототехника.</a:t>
            </a:r>
          </a:p>
          <a:p>
            <a:r>
              <a:rPr lang="ru-RU" dirty="0"/>
              <a:t>Возможно подойдёт профессия: системный 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279296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B02DB-470E-E546-B341-45AA605F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Кейсы: построить архитектуры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0D5399-3DA8-D845-B4F0-F77C22030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Предмет труда</a:t>
            </a:r>
            <a:r>
              <a:rPr lang="ru-RU" dirty="0"/>
              <a:t>: техника  (машины, оборудование, детали, робототехника, электроника)</a:t>
            </a:r>
          </a:p>
          <a:p>
            <a:r>
              <a:rPr lang="ru-RU" b="1" dirty="0"/>
              <a:t>Цель труда: </a:t>
            </a:r>
            <a:r>
              <a:rPr lang="ru-RU" dirty="0"/>
              <a:t>анализировать, оценивать, проверять, контролировать (данные оборудования, состав, технику)</a:t>
            </a:r>
          </a:p>
          <a:p>
            <a:r>
              <a:rPr lang="ru-RU" b="1" dirty="0"/>
              <a:t>Средства труда</a:t>
            </a:r>
            <a:r>
              <a:rPr lang="ru-RU" dirty="0"/>
              <a:t>: голос (владение тембром, интонациями, словарный запас)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E83051-8EC5-774D-B30E-B41B16752C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Предмет труда</a:t>
            </a:r>
            <a:r>
              <a:rPr lang="ru-RU" dirty="0"/>
              <a:t>: техника  (машины, оборудование, детали, робототехника, электроника)</a:t>
            </a:r>
          </a:p>
          <a:p>
            <a:r>
              <a:rPr lang="ru-RU" b="1" dirty="0"/>
              <a:t>Цель труда: </a:t>
            </a:r>
            <a:r>
              <a:rPr lang="ru-RU" dirty="0"/>
              <a:t>анализировать, оценивать, проверять, контролировать (данные оборудования, состав, технику)</a:t>
            </a:r>
          </a:p>
          <a:p>
            <a:r>
              <a:rPr lang="ru-RU" b="1" dirty="0"/>
              <a:t>Средства труда: п</a:t>
            </a:r>
            <a:r>
              <a:rPr lang="ru-RU" dirty="0"/>
              <a:t>риспособления для творчества (способность к нестандартным действиям, кисть, иголка, глина)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95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09144-148B-1146-8CAF-13F730B6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 архитектуры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3148F-0503-AC4D-BEBA-BB78A3BAA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Рекомендуется рассмотреть Инженерное направление.</a:t>
            </a:r>
          </a:p>
          <a:p>
            <a:r>
              <a:rPr lang="ru-RU" dirty="0"/>
              <a:t>Возможно будет интересна карьерная стратегия в область педагогики по точным наукам.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C11FA6-AA23-1A4E-ABF8-37E039B01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Рекомендуется рассмотреть Инженерное направление, особенно </a:t>
            </a:r>
            <a:r>
              <a:rPr lang="ru-RU" dirty="0" err="1"/>
              <a:t>инноватику</a:t>
            </a:r>
            <a:r>
              <a:rPr lang="ru-RU" dirty="0"/>
              <a:t> в различных вариантах. Возможно будет интересно материаловедение.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33704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A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C370F4-3F96-4691-94CC-6ED1D7978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34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FC8A38D5-D0EE-9241-BCC7-8CCA50B5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-17463"/>
            <a:ext cx="8228013" cy="998538"/>
          </a:xfrm>
        </p:spPr>
        <p:txBody>
          <a:bodyPr/>
          <a:lstStyle/>
          <a:p>
            <a:r>
              <a:rPr lang="ru-RU" altLang="ru-RU">
                <a:ea typeface="Arial" panose="020B0604020202020204" pitchFamily="34" charset="0"/>
              </a:rPr>
              <a:t>Ступени профориентации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xmlns="" id="{48FF890A-521E-5240-BB61-2F89F5CA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73238"/>
            <a:ext cx="8228013" cy="48244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ea typeface="Arial" panose="020B0604020202020204" pitchFamily="34" charset="0"/>
              </a:rPr>
              <a:t>Согласованность:</a:t>
            </a:r>
          </a:p>
          <a:p>
            <a:pPr marL="0" indent="0">
              <a:buFontTx/>
              <a:buChar char="-"/>
            </a:pPr>
            <a:r>
              <a:rPr lang="ru-RU" altLang="ru-RU" sz="2800" dirty="0">
                <a:ea typeface="Arial" panose="020B0604020202020204" pitchFamily="34" charset="0"/>
              </a:rPr>
              <a:t>По желанию, </a:t>
            </a:r>
          </a:p>
          <a:p>
            <a:pPr marL="0" indent="0">
              <a:buFontTx/>
              <a:buChar char="-"/>
            </a:pPr>
            <a:r>
              <a:rPr lang="ru-RU" altLang="ru-RU" sz="2800" dirty="0">
                <a:ea typeface="Arial" panose="020B0604020202020204" pitchFamily="34" charset="0"/>
              </a:rPr>
              <a:t> </a:t>
            </a:r>
            <a:r>
              <a:rPr lang="ru-RU" altLang="ru-RU" sz="2800" b="1" dirty="0">
                <a:ea typeface="Arial" panose="020B0604020202020204" pitchFamily="34" charset="0"/>
              </a:rPr>
              <a:t>по ценностям</a:t>
            </a:r>
          </a:p>
          <a:p>
            <a:pPr marL="0" indent="0">
              <a:buFontTx/>
              <a:buChar char="-"/>
            </a:pPr>
            <a:r>
              <a:rPr lang="ru-RU" altLang="ru-RU" sz="2800" dirty="0">
                <a:ea typeface="Arial" panose="020B0604020202020204" pitchFamily="34" charset="0"/>
              </a:rPr>
              <a:t>По возможностям/по компетенциям</a:t>
            </a:r>
          </a:p>
          <a:p>
            <a:pPr marL="0" indent="0">
              <a:buFontTx/>
              <a:buChar char="-"/>
            </a:pPr>
            <a:r>
              <a:rPr lang="ru-RU" altLang="ru-RU" sz="2800" dirty="0">
                <a:ea typeface="Arial" panose="020B0604020202020204" pitchFamily="34" charset="0"/>
              </a:rPr>
              <a:t>С ситуацией на рынке труда</a:t>
            </a:r>
          </a:p>
          <a:p>
            <a:pPr marL="0" indent="0"/>
            <a:endParaRPr lang="ru-RU" altLang="ru-RU" dirty="0">
              <a:ea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CA13BB1-28F2-1B49-B863-C3646D5281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3751" y="1268413"/>
            <a:ext cx="5832475" cy="576262"/>
          </a:xfrm>
        </p:spPr>
        <p:txBody>
          <a:bodyPr/>
          <a:lstStyle/>
          <a:p>
            <a:pPr marL="0" indent="0"/>
            <a:r>
              <a:rPr lang="ru-RU" altLang="ru-RU" b="1" u="sng" dirty="0">
                <a:ea typeface="Arial" panose="020B0604020202020204" pitchFamily="34" charset="0"/>
              </a:rPr>
              <a:t>4 ступени согласованности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857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ru-RU" dirty="0"/>
              <a:t>Многообразие методик и технологий диагностики зоны «может»</a:t>
            </a:r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304912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7951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D9552001-33D3-254A-A2D5-800DF1E4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ru-RU" altLang="ru-RU">
                <a:ea typeface="Arial" panose="020B0604020202020204" pitchFamily="34" charset="0"/>
              </a:rPr>
              <a:t>Определяем ведущее полушарие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15137955-97C0-A64E-9B02-01A525822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373234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584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1244A-7363-4442-A99E-E01E011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ea typeface="Arial" panose="020B0604020202020204" pitchFamily="34" charset="0"/>
              </a:rPr>
              <a:t>НАБЛЮДАЕМ ЗА ПРЕДПОЧТЕНИЯМИ и склонностями С ДЕТСТВА (до 7 лет)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4A418-3708-F249-ABC1-E2FA263D96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1313" indent="-341313" algn="ctr">
              <a:spcBef>
                <a:spcPts val="600"/>
              </a:spcBef>
              <a:buClr>
                <a:srgbClr val="FFFF99"/>
              </a:buClr>
              <a:buFont typeface="Verdana" panose="020B0604030504040204" pitchFamily="34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/>
              <a:t>Склонности:</a:t>
            </a:r>
          </a:p>
          <a:p>
            <a:pPr marL="341313" indent="-341313">
              <a:spcBef>
                <a:spcPts val="600"/>
              </a:spcBef>
              <a:buClr>
                <a:srgbClr val="FFFF99"/>
              </a:buClr>
              <a:buFont typeface="Verdana" panose="020B0604030504040204" pitchFamily="34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ea typeface="Arial" panose="020B0604020202020204" pitchFamily="34" charset="0"/>
              </a:rPr>
              <a:t>Что можем изучать лучше всего?</a:t>
            </a:r>
          </a:p>
          <a:p>
            <a:pPr marL="341313" indent="-341313">
              <a:spcBef>
                <a:spcPts val="600"/>
              </a:spcBef>
              <a:buClr>
                <a:srgbClr val="FFFF99"/>
              </a:buClr>
              <a:buFont typeface="Verdana" panose="020B0604030504040204" pitchFamily="34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ea typeface="Arial" panose="020B0604020202020204" pitchFamily="34" charset="0"/>
              </a:rPr>
              <a:t>Что можем делать лучше всего?</a:t>
            </a:r>
          </a:p>
          <a:p>
            <a:pPr marL="341313" indent="-341313">
              <a:spcBef>
                <a:spcPts val="600"/>
              </a:spcBef>
              <a:buClr>
                <a:srgbClr val="FFFF99"/>
              </a:buClr>
              <a:buFont typeface="Verdana" panose="020B0604030504040204" pitchFamily="34" charset="0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ea typeface="Arial" panose="020B0604020202020204" pitchFamily="34" charset="0"/>
              </a:rPr>
              <a:t>Какие качества ярко выражены?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06A033-A1CC-EF43-A679-EB7646EA0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dirty="0">
                <a:ea typeface="Arial" panose="020B0604020202020204" pitchFamily="34" charset="0"/>
              </a:rPr>
              <a:t>Предпочтения: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Что нравится?</a:t>
            </a:r>
          </a:p>
          <a:p>
            <a:r>
              <a:rPr lang="ru-RU" dirty="0"/>
              <a:t>Что читает?</a:t>
            </a:r>
          </a:p>
          <a:p>
            <a:r>
              <a:rPr lang="ru-RU" dirty="0"/>
              <a:t>Что смотрит?</a:t>
            </a:r>
          </a:p>
          <a:p>
            <a:r>
              <a:rPr lang="ru-RU" dirty="0"/>
              <a:t>В какие игрушки играет?</a:t>
            </a:r>
          </a:p>
          <a:p>
            <a:r>
              <a:rPr lang="ru-RU" dirty="0"/>
              <a:t>Как отдыхает?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16294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DD60C94-0C9C-47B7-BE88-045235ACC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71319636-A1A4-CA40-AD22-03687FA1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54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Поколение – объединение людей по ценностям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CF7016-AC99-433F-B943-24C3736E0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03737D1-A930-4E3E-9160-3CD4AEC72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1CFF33-010E-4E26-A285-83B182982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3145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7D26DA-9773-4A0E-B213-DDF20A1F1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334A5FD-DE05-4DF7-AEEC-BE425839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73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EC18DFF7-0A7A-7640-B1D6-E022768D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>
                <a:solidFill>
                  <a:srgbClr val="FFFFFF"/>
                </a:solidFill>
              </a:rPr>
              <a:t>О теории поколений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62CC8200-DFA8-C447-A0F1-C20C713A7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2177142"/>
            <a:ext cx="3409782" cy="38236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u="sng">
                <a:solidFill>
                  <a:srgbClr val="FFFFFF"/>
                </a:solidFill>
              </a:rPr>
              <a:t>Кто</a:t>
            </a:r>
            <a:r>
              <a:rPr lang="en-US" altLang="ru-RU">
                <a:solidFill>
                  <a:srgbClr val="FFFFFF"/>
                </a:solidFill>
              </a:rPr>
              <a:t>: Нил Хоув и В. Шварц</a:t>
            </a:r>
          </a:p>
          <a:p>
            <a:r>
              <a:rPr lang="en-US" altLang="ru-RU" u="sng">
                <a:solidFill>
                  <a:srgbClr val="FFFFFF"/>
                </a:solidFill>
              </a:rPr>
              <a:t>Когда</a:t>
            </a:r>
            <a:r>
              <a:rPr lang="en-US" altLang="ru-RU">
                <a:solidFill>
                  <a:srgbClr val="FFFFFF"/>
                </a:solidFill>
              </a:rPr>
              <a:t>: 1991 г.</a:t>
            </a:r>
          </a:p>
          <a:p>
            <a:r>
              <a:rPr lang="en-US" altLang="ru-RU" u="sng">
                <a:solidFill>
                  <a:srgbClr val="FFFFFF"/>
                </a:solidFill>
              </a:rPr>
              <a:t>Кто занимается в России</a:t>
            </a:r>
            <a:r>
              <a:rPr lang="en-US" altLang="ru-RU">
                <a:solidFill>
                  <a:srgbClr val="FFFFFF"/>
                </a:solidFill>
              </a:rPr>
              <a:t>: Евгения Шамис</a:t>
            </a:r>
          </a:p>
          <a:p>
            <a:r>
              <a:rPr lang="en-US" altLang="ru-RU" u="sng">
                <a:solidFill>
                  <a:srgbClr val="FFFFFF"/>
                </a:solidFill>
              </a:rPr>
              <a:t>Книга:</a:t>
            </a:r>
            <a:r>
              <a:rPr lang="en-US" altLang="ru-RU">
                <a:solidFill>
                  <a:srgbClr val="FFFFFF"/>
                </a:solidFill>
              </a:rPr>
              <a:t> Шамис Е. «Теория поколений: необыкновенный Х»</a:t>
            </a:r>
          </a:p>
        </p:txBody>
      </p:sp>
      <p:pic>
        <p:nvPicPr>
          <p:cNvPr id="41987" name="Содержимое 4" descr="Unknown-1.jpeg">
            <a:extLst>
              <a:ext uri="{FF2B5EF4-FFF2-40B4-BE49-F238E27FC236}">
                <a16:creationId xmlns:a16="http://schemas.microsoft.com/office/drawing/2014/main" xmlns="" id="{3A1D7DC8-D08D-2A44-B09A-713FEE96C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0060" b="-50060"/>
          <a:stretch>
            <a:fillRect/>
          </a:stretch>
        </p:blipFill>
        <p:spPr>
          <a:xfrm>
            <a:off x="5791319" y="936141"/>
            <a:ext cx="4433326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40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F7354059-3238-D545-879E-9D3C51D3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ru-RU" altLang="ru-RU" sz="2600">
                <a:solidFill>
                  <a:schemeClr val="bg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Причины формирования поколений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Содержимое 2">
            <a:extLst>
              <a:ext uri="{FF2B5EF4-FFF2-40B4-BE49-F238E27FC236}">
                <a16:creationId xmlns:a16="http://schemas.microsoft.com/office/drawing/2014/main" xmlns="" id="{C3C9810A-5ECF-4205-BD3F-8B616E6F3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468874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0254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xmlns="" id="{82D4E63A-5C91-0B45-AC8B-3DFF2A36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>
            <a:normAutofit/>
          </a:bodyPr>
          <a:lstStyle/>
          <a:p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Теория пяти поколений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233" name="Объект 2">
            <a:extLst>
              <a:ext uri="{FF2B5EF4-FFF2-40B4-BE49-F238E27FC236}">
                <a16:creationId xmlns:a16="http://schemas.microsoft.com/office/drawing/2014/main" xmlns="" id="{B86CAC71-0EA3-FD41-923E-3981607F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2340864"/>
            <a:ext cx="6690843" cy="379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1.Тихое поколение (1915-1949 гг)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2.Поколение бебби-бумеров (1943-1963гг)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3.Поколение</a:t>
            </a:r>
            <a:r>
              <a:rPr kumimoji="0" lang="en-US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(1964- 1984 гг)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4.Поколение </a:t>
            </a:r>
            <a:r>
              <a:rPr kumimoji="0" lang="en-US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mr-IN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«Милениумы» (1985-</a:t>
            </a:r>
            <a:r>
              <a:rPr kumimoji="0" lang="en-US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03 гг)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5.Поколоение </a:t>
            </a:r>
            <a:r>
              <a:rPr kumimoji="0" lang="en-US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с 2004 - 2010 г.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Пограничники </a:t>
            </a:r>
            <a:r>
              <a:rPr kumimoji="0" lang="mr-IN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на стыке поколений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xmlns="" id="{EB3BECBC-981E-B741-A9F6-D0F6266F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76761" y="2122371"/>
            <a:ext cx="3053422" cy="29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1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258" name="Заголовок 2">
            <a:extLst>
              <a:ext uri="{FF2B5EF4-FFF2-40B4-BE49-F238E27FC236}">
                <a16:creationId xmlns:a16="http://schemas.microsoft.com/office/drawing/2014/main" xmlns="" id="{019FDCA7-157E-A34A-A7FE-E0140AD2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ru-RU" altLang="ru-RU" sz="2400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Тихое (</a:t>
            </a:r>
            <a:r>
              <a:rPr lang="ru-RU" altLang="ru-RU" sz="2000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молчаливое)</a:t>
            </a:r>
            <a:r>
              <a:rPr lang="ru-RU" altLang="ru-RU" sz="2400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1915-1949 гг.</a:t>
            </a:r>
            <a:endParaRPr kumimoji="0"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6257" name="Объект 1">
            <a:extLst>
              <a:ext uri="{FF2B5EF4-FFF2-40B4-BE49-F238E27FC236}">
                <a16:creationId xmlns:a16="http://schemas.microsoft.com/office/drawing/2014/main" xmlns="" id="{58792C9A-AF17-FA40-9277-AF6950A8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Преданность, терпение,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соблюдение правил,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уважение к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Должности и статусу.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Ценность еды (хлеба),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исполнительность.</a:t>
            </a:r>
          </a:p>
          <a:p>
            <a:pPr marL="0" indent="0">
              <a:buNone/>
            </a:pPr>
            <a:r>
              <a:rPr kumimoji="0" lang="ru-RU" alt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Неболтливость</a:t>
            </a:r>
            <a:endParaRPr kumimoji="0"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ru-RU" alt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xmlns="" id="{C02CD014-B886-9D47-BBA0-5EBE171F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02792" y="936141"/>
            <a:ext cx="6210381" cy="49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31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3772EE4-ED5E-4D3A-A306-B22CF8667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282" name="Заголовок 2">
            <a:extLst>
              <a:ext uri="{FF2B5EF4-FFF2-40B4-BE49-F238E27FC236}">
                <a16:creationId xmlns:a16="http://schemas.microsoft.com/office/drawing/2014/main" xmlns="" id="{603780BB-EDD8-7B42-B079-B709D133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altLang="ru-RU" i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Бумеры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en-US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en-US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aby boomers)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19</a:t>
            </a:r>
            <a:r>
              <a:rPr lang="en-US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-19</a:t>
            </a:r>
            <a:r>
              <a:rPr lang="en-US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0гг.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281" name="Объект 1">
            <a:extLst>
              <a:ext uri="{FF2B5EF4-FFF2-40B4-BE49-F238E27FC236}">
                <a16:creationId xmlns:a16="http://schemas.microsoft.com/office/drawing/2014/main" xmlns="" id="{358C3811-F99D-7043-8CAC-B5AF7853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Поколение победителей.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«Спортивная команда»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Всегда в курсе событий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Вечная молодость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Любят победу и большие цели.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Любят наряжаться и выделяться внешне.</a:t>
            </a:r>
          </a:p>
          <a:p>
            <a:pPr marL="0" indent="0">
              <a:buNone/>
            </a:pP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Победа важней </a:t>
            </a:r>
            <a:r>
              <a:rPr kumimoji="0" lang="ru-RU" altLang="ru-RU" sz="1700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экон</a:t>
            </a:r>
            <a:r>
              <a:rPr kumimoji="0" lang="ru-RU" altLang="ru-RU" sz="1700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эффекта</a:t>
            </a:r>
            <a:endParaRPr kumimoji="0" lang="en-US" altLang="ru-RU" sz="1700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en-US" altLang="ru-RU" sz="1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xmlns="" id="{427EECC3-4BCD-6A45-9952-0A8CC826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20" r="-1" b="19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63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Заголовок 2">
            <a:extLst>
              <a:ext uri="{FF2B5EF4-FFF2-40B4-BE49-F238E27FC236}">
                <a16:creationId xmlns:a16="http://schemas.microsoft.com/office/drawing/2014/main" xmlns="" id="{DC59E886-F927-0C4F-B70E-23017A65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Поколение </a:t>
            </a:r>
            <a:r>
              <a:rPr lang="ru-RU" altLang="ru-RU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 (19</a:t>
            </a:r>
            <a:r>
              <a:rPr lang="en-US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0- 19</a:t>
            </a:r>
            <a:r>
              <a:rPr lang="en-US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9 </a:t>
            </a:r>
            <a:r>
              <a:rPr lang="ru-RU" altLang="ru-RU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гг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Изображение 7" descr="Unknown.jpeg">
            <a:extLst>
              <a:ext uri="{FF2B5EF4-FFF2-40B4-BE49-F238E27FC236}">
                <a16:creationId xmlns:a16="http://schemas.microsoft.com/office/drawing/2014/main" xmlns="" id="{789E4504-B9DC-2541-AD2D-AA1BC445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0698" y="2696350"/>
            <a:ext cx="4748741" cy="30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5" name="Объект 1">
            <a:extLst>
              <a:ext uri="{FF2B5EF4-FFF2-40B4-BE49-F238E27FC236}">
                <a16:creationId xmlns:a16="http://schemas.microsoft.com/office/drawing/2014/main" xmlns="" id="{E112601E-55D9-5F4F-8C55-80540088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Готовность к изменениям и </a:t>
            </a:r>
            <a:r>
              <a:rPr lang="ru-RU" altLang="ru-RU" dirty="0" err="1">
                <a:latin typeface="Times New Roman" panose="02020603050405020304" pitchFamily="18" charset="0"/>
                <a:cs typeface="Arial" panose="020B0604020202020204" pitchFamily="34" charset="0"/>
              </a:rPr>
              <a:t>неожидоностям</a:t>
            </a:r>
            <a:endParaRPr lang="ru-RU" alt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Свобода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Техническая грамотность,</a:t>
            </a:r>
          </a:p>
          <a:p>
            <a:pPr marL="0" indent="0">
              <a:buNone/>
            </a:pPr>
            <a:r>
              <a:rPr lang="ru-RU" altLang="ru-RU" dirty="0" err="1">
                <a:latin typeface="Times New Roman" panose="02020603050405020304" pitchFamily="18" charset="0"/>
                <a:cs typeface="Arial" panose="020B0604020202020204" pitchFamily="34" charset="0"/>
              </a:rPr>
              <a:t>трудоголизм</a:t>
            </a: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Результативность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Деловое «братство» </a:t>
            </a:r>
            <a:r>
              <a:rPr lang="mr-IN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 важнее семейственности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Надежда на себя </a:t>
            </a: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Уважение к детству</a:t>
            </a:r>
          </a:p>
        </p:txBody>
      </p:sp>
    </p:spTree>
    <p:extLst>
      <p:ext uri="{BB962C8B-B14F-4D97-AF65-F5344CB8AC3E}">
        <p14:creationId xmlns:p14="http://schemas.microsoft.com/office/powerpoint/2010/main" xmlns="" val="209115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330" name="Заголовок 2">
            <a:extLst>
              <a:ext uri="{FF2B5EF4-FFF2-40B4-BE49-F238E27FC236}">
                <a16:creationId xmlns:a16="http://schemas.microsoft.com/office/drawing/2014/main" xmlns="" id="{78ACB532-40A5-B446-8E0D-5028166E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Поколение </a:t>
            </a:r>
            <a:r>
              <a:rPr lang="en-US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Y(1990-2010 </a:t>
            </a:r>
            <a:r>
              <a:rPr lang="ru-RU" altLang="ru-RU" i="1" dirty="0" err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гг</a:t>
            </a:r>
            <a:r>
              <a:rPr lang="ru-RU" altLang="ru-RU" i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EBF6219-FA49-2E4E-867B-AE05311D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ru-RU" altLang="ru-RU" i="1" dirty="0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Поколение, которое пробовало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все. Главная ценность :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отдыхать, путешествовать,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Общаться с друзьями, 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Преобладает принцип 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удовольствия.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Ориентированы на радость</a:t>
            </a:r>
          </a:p>
          <a:p>
            <a:pPr marL="0" indent="0"/>
            <a:endParaRPr kumimoji="0" lang="ru-RU" alt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2531" name="Изображение 4" descr="Unknown.jpeg">
            <a:extLst>
              <a:ext uri="{FF2B5EF4-FFF2-40B4-BE49-F238E27FC236}">
                <a16:creationId xmlns:a16="http://schemas.microsoft.com/office/drawing/2014/main" xmlns="" id="{618D1218-F9DC-6A45-923C-477DFEF8B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92231" y="1531451"/>
            <a:ext cx="6831503" cy="37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5669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858DF7D-C2D0-4B03-A7A0-2F06B789E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26B711-3121-40B0-8377-A64F3DC00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5C4D3D-ABBA-4B4E-93E5-01E343719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DDD5E5-0097-4C6C-B266-5732EDA96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52EF87-C74F-4D3F-9CAD-EEA1733C9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90270DDB-C647-5A4D-B1B3-85C8491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ru-RU" altLang="ru-RU" sz="2000">
                <a:solidFill>
                  <a:srgbClr val="FFFEFF"/>
                </a:solidFill>
                <a:cs typeface="Arial" panose="020B0604020202020204" pitchFamily="34" charset="0"/>
              </a:rPr>
              <a:t>Как взаимодействовать с «</a:t>
            </a:r>
            <a:r>
              <a:rPr lang="en-US" altLang="ru-RU" sz="2000">
                <a:solidFill>
                  <a:srgbClr val="FFFEFF"/>
                </a:solidFill>
                <a:cs typeface="Arial" panose="020B0604020202020204" pitchFamily="34" charset="0"/>
              </a:rPr>
              <a:t>Y</a:t>
            </a:r>
            <a:r>
              <a:rPr lang="ru-RU" altLang="ru-RU" sz="2000">
                <a:solidFill>
                  <a:srgbClr val="FFFEFF"/>
                </a:solidFill>
                <a:cs typeface="Arial" panose="020B0604020202020204" pitchFamily="34" charset="0"/>
              </a:rPr>
              <a:t>»?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66723848-37D0-DC40-A7B9-7BE458A2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ru-RU" altLang="ru-RU">
                <a:cs typeface="Arial" panose="020B0604020202020204" pitchFamily="34" charset="0"/>
              </a:rPr>
              <a:t>Не приставать</a:t>
            </a:r>
          </a:p>
          <a:p>
            <a:r>
              <a:rPr lang="ru-RU" altLang="ru-RU">
                <a:cs typeface="Arial" panose="020B0604020202020204" pitchFamily="34" charset="0"/>
              </a:rPr>
              <a:t>Если продавливать, то жёстко</a:t>
            </a:r>
          </a:p>
          <a:p>
            <a:r>
              <a:rPr lang="ru-RU" altLang="ru-RU">
                <a:cs typeface="Arial" panose="020B0604020202020204" pitchFamily="34" charset="0"/>
              </a:rPr>
              <a:t>Не позволять собой манипулировать</a:t>
            </a:r>
          </a:p>
          <a:p>
            <a:r>
              <a:rPr lang="ru-RU" altLang="ru-RU">
                <a:cs typeface="Arial" panose="020B0604020202020204" pitchFamily="34" charset="0"/>
              </a:rPr>
              <a:t>Демонстрировать интеллект</a:t>
            </a:r>
          </a:p>
          <a:p>
            <a:r>
              <a:rPr lang="ru-RU" altLang="ru-RU">
                <a:cs typeface="Arial" panose="020B0604020202020204" pitchFamily="34" charset="0"/>
              </a:rPr>
              <a:t> Признание и плюшки «лайки»</a:t>
            </a:r>
          </a:p>
          <a:p>
            <a:r>
              <a:rPr lang="ru-RU" altLang="ru-RU">
                <a:cs typeface="Arial" panose="020B0604020202020204" pitchFamily="34" charset="0"/>
              </a:rPr>
              <a:t>Помогать в учёбе и выборе ценностей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7934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FBB53F82-F191-4EEB-AB7B-F69E634FA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54" name="Заголовок 2">
            <a:extLst>
              <a:ext uri="{FF2B5EF4-FFF2-40B4-BE49-F238E27FC236}">
                <a16:creationId xmlns:a16="http://schemas.microsoft.com/office/drawing/2014/main" xmlns="" id="{063C373D-AFAD-D348-8FE1-7F8C1E44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Поколение </a:t>
            </a:r>
            <a:r>
              <a:rPr lang="en-US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 Или «Рожденные с гаджетами»</a:t>
            </a:r>
            <a:b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(с 2010 </a:t>
            </a:r>
            <a:r>
              <a:rPr lang="ru-RU" altLang="ru-RU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гр</a:t>
            </a:r>
            <a:r>
              <a:rPr lang="ru-RU" altLang="ru-RU" i="1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ru-RU" alt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616AA08-3831-473D-B61B-89484A33C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8431B918-3A1C-46BA-9430-CAD97D9DA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400935A-2F82-4DC4-A4E1-E12EFB8C27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A3D5D599-1CAE-4C92-B5AE-8E51AF6D4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xmlns="" id="{6CA94DFC-AF7B-B14C-92EB-6AF0CEEA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0698" y="2980428"/>
            <a:ext cx="4748741" cy="24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3" name="Объект 1">
            <a:extLst>
              <a:ext uri="{FF2B5EF4-FFF2-40B4-BE49-F238E27FC236}">
                <a16:creationId xmlns:a16="http://schemas.microsoft.com/office/drawing/2014/main" xmlns="" id="{19D665C4-11C4-5E4F-A05F-34BD5C94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Интуитивно развиты,</a:t>
            </a:r>
          </a:p>
          <a:p>
            <a:pPr marL="0" indent="0">
              <a:buNone/>
            </a:pPr>
            <a:r>
              <a:rPr kumimoji="0"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Не пользуются</a:t>
            </a:r>
          </a:p>
          <a:p>
            <a:pPr marL="0" indent="0">
              <a:buNone/>
            </a:pPr>
            <a:r>
              <a:rPr kumimoji="0"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инструкциями,</a:t>
            </a:r>
          </a:p>
          <a:p>
            <a:pPr marL="0" indent="0">
              <a:buNone/>
            </a:pPr>
            <a:r>
              <a:rPr kumimoji="0"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чтобы понять</a:t>
            </a:r>
          </a:p>
          <a:p>
            <a:pPr marL="0" indent="0">
              <a:buNone/>
            </a:pPr>
            <a:r>
              <a:rPr kumimoji="0"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 как работает вещь.</a:t>
            </a:r>
          </a:p>
          <a:p>
            <a:pPr marL="0" indent="0">
              <a:buNone/>
            </a:pPr>
            <a:r>
              <a:rPr kumimoji="0" lang="ru-RU" altLang="ru-RU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Предельно высока ценность безопасности</a:t>
            </a:r>
          </a:p>
          <a:p>
            <a:pPr marL="0" indent="0"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Ощущение глобализации мира</a:t>
            </a:r>
            <a:endParaRPr kumimoji="0" lang="ru-RU" altLang="ru-RU" sz="2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ru-RU" altLang="ru-RU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53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4CB930D0-B610-5140-9DD5-07D66450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cs typeface="Arial" panose="020B0604020202020204" pitchFamily="34" charset="0"/>
              </a:rPr>
              <a:t>Тест 1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ECBD4379-2000-6542-9706-1E12537B10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8013" cy="340042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Идеальный коллектив, в котором 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Идеальные дети, которые ….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Лучший отпуск в котором 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Опишите хорошего руководителя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Идеальная работа, на которой </a:t>
                      </a:r>
                      <a:r>
                        <a:rPr kumimoji="0" lang="mr-IN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58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CCBB62-DAF0-439E-818C-86A136D21981}"/>
              </a:ext>
            </a:extLst>
          </p:cNvPr>
          <p:cNvSpPr/>
          <p:nvPr/>
        </p:nvSpPr>
        <p:spPr>
          <a:xfrm>
            <a:off x="2122415" y="1132515"/>
            <a:ext cx="91356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Е.А.Климов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основные психологические регуляторы труда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объекта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(чувственный образ; репрезентативный образ)</a:t>
            </a:r>
          </a:p>
          <a:p>
            <a:pPr marL="342900" indent="-342900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субъекта труда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(актуальный “образ Я”; обобщенный “Я-образ” - представление себя во времени, представление себя представителем профессии, членом общества)</a:t>
            </a:r>
          </a:p>
          <a:p>
            <a:pPr marL="342900" indent="-342900">
              <a:buAutoNum type="arabicParenR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 субъект-объектных и субъект-субъектных отношений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(потребности, эмоции, характер, направленность личности  и ее мировоззрение)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BEA92A-5906-448A-9A06-90B4F030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7" y="141401"/>
            <a:ext cx="1608259" cy="22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11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42168-98FE-B94C-BAEA-08D57293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>
                <a:cs typeface="Arial" panose="020B0604020202020204" pitchFamily="34" charset="0"/>
              </a:rPr>
              <a:t>Типология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A74972-72BF-1C4B-8D3F-FCA664D18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altLang="ru-RU">
                <a:cs typeface="Arial" panose="020B0604020202020204" pitchFamily="34" charset="0"/>
              </a:rPr>
              <a:t>Избегание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96A60C-5368-CA48-A47F-95F33BF99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0" lang="ru-RU" altLang="ru-RU">
                <a:cs typeface="Arial" panose="020B0604020202020204" pitchFamily="34" charset="0"/>
              </a:rPr>
              <a:t>Стремление</a:t>
            </a:r>
          </a:p>
        </p:txBody>
      </p:sp>
      <p:pic>
        <p:nvPicPr>
          <p:cNvPr id="28676" name="Picture 3" descr="C:\Users\Ульяна\Documents\Прикольные картинки и фотки\лена\приколы\People.05\lady_liberty_walking_md_wht.gif">
            <a:extLst>
              <a:ext uri="{FF2B5EF4-FFF2-40B4-BE49-F238E27FC236}">
                <a16:creationId xmlns:a16="http://schemas.microsoft.com/office/drawing/2014/main" xmlns="" id="{6D67DFB0-99C2-3142-A70F-D7C9CCF02CCA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6725" y="2344738"/>
            <a:ext cx="1943100" cy="32813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Содержимое 5" descr="keyhole_peek_md_wht.gif">
            <a:extLst>
              <a:ext uri="{FF2B5EF4-FFF2-40B4-BE49-F238E27FC236}">
                <a16:creationId xmlns:a16="http://schemas.microsoft.com/office/drawing/2014/main" xmlns="" id="{DCDDCD6F-A605-5548-91C3-EB03CA85CE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0" b="1100"/>
          <a:stretch>
            <a:fillRect/>
          </a:stretch>
        </p:blipFill>
        <p:spPr>
          <a:xfrm>
            <a:off x="2135188" y="2536826"/>
            <a:ext cx="2665412" cy="2836863"/>
          </a:xfrm>
        </p:spPr>
      </p:pic>
    </p:spTree>
    <p:extLst>
      <p:ext uri="{BB962C8B-B14F-4D97-AF65-F5344CB8AC3E}">
        <p14:creationId xmlns:p14="http://schemas.microsoft.com/office/powerpoint/2010/main" xmlns="" val="402317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88939-4603-8341-8E16-5ECFA821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ru-RU" altLang="ru-RU">
                <a:solidFill>
                  <a:srgbClr val="FFFFFF"/>
                </a:solidFill>
                <a:cs typeface="Arial" panose="020B0604020202020204" pitchFamily="34" charset="0"/>
              </a:rPr>
              <a:t>Книга в тему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AA717-6048-E84F-8A0B-412004D8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ru-RU" altLang="ru-RU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Хайди</a:t>
            </a:r>
            <a:r>
              <a:rPr lang="ru-RU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 Грант </a:t>
            </a:r>
            <a:r>
              <a:rPr lang="ru-RU" altLang="ru-RU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Хэлворсон</a:t>
            </a:r>
            <a:r>
              <a:rPr lang="ru-RU" altLang="ru-RU" sz="2000" b="1" dirty="0">
                <a:solidFill>
                  <a:srgbClr val="FFFFFF"/>
                </a:solidFill>
                <a:cs typeface="Arial" panose="020B0604020202020204" pitchFamily="34" charset="0"/>
              </a:rPr>
              <a:t> «Психология мотивации»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C9DB80A-35A4-4F93-8C52-41A7B3FF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23830" y="936141"/>
            <a:ext cx="4968305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50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FBDECC6F-CB6B-A94F-A8B4-95760D35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cs typeface="Arial" panose="020B0604020202020204" pitchFamily="34" charset="0"/>
              </a:rPr>
              <a:t>Задание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E00A5E73-2621-1A4D-ADE9-7AAF83D9D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1600200"/>
            <a:ext cx="4123331" cy="4781550"/>
          </a:xfrm>
        </p:spPr>
        <p:txBody>
          <a:bodyPr/>
          <a:lstStyle/>
          <a:p>
            <a:r>
              <a:rPr lang="ru-RU" altLang="ru-RU" b="1" dirty="0">
                <a:cs typeface="Arial" panose="020B0604020202020204" pitchFamily="34" charset="0"/>
              </a:rPr>
              <a:t>Как аргументировать в зависимости от «С-Из):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cs typeface="Arial" panose="020B0604020202020204" pitchFamily="34" charset="0"/>
              </a:rPr>
              <a:t>1. Меньше сидеть в гаджетах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cs typeface="Arial" panose="020B0604020202020204" pitchFamily="34" charset="0"/>
              </a:rPr>
              <a:t>2.Ложиться спать вовремя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>
                <a:cs typeface="Arial" panose="020B0604020202020204" pitchFamily="34" charset="0"/>
              </a:rPr>
              <a:t>3. Сходить на мероприятие по профориентации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8FA2D907-10D8-4C4D-B20F-EF0583E5C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839" y="1268414"/>
            <a:ext cx="5184775" cy="5400675"/>
          </a:xfrm>
        </p:spPr>
        <p:txBody>
          <a:bodyPr/>
          <a:lstStyle/>
          <a:p>
            <a:r>
              <a:rPr lang="ru-RU" altLang="ru-RU" b="1" dirty="0">
                <a:cs typeface="Arial" panose="020B0604020202020204" pitchFamily="34" charset="0"/>
              </a:rPr>
              <a:t>Распределите инструменты мотивации в зависимости от С-Из: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Повесить на доску почёта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- Пойти в экстремальный поход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- Участвовать в соревновании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- Угроза сообщить родителям о плохом поведении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- Персональная критика с угрозой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cs typeface="Arial" panose="020B0604020202020204" pitchFamily="34" charset="0"/>
              </a:rPr>
              <a:t>- Рассказать про примеры успеха других людей</a:t>
            </a:r>
          </a:p>
        </p:txBody>
      </p:sp>
    </p:spTree>
    <p:extLst>
      <p:ext uri="{BB962C8B-B14F-4D97-AF65-F5344CB8AC3E}">
        <p14:creationId xmlns:p14="http://schemas.microsoft.com/office/powerpoint/2010/main" xmlns="" val="111104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66051-BFDF-D442-BB62-BCB8D973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Профессиональное поле </a:t>
            </a:r>
            <a:r>
              <a:rPr lang="en-US" dirty="0"/>
              <a:t>Z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43F8B8-B4F5-DC41-B3C9-66A639EB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8014C6A-B25D-534F-834A-5727E7B6C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37541244"/>
              </p:ext>
            </p:extLst>
          </p:nvPr>
        </p:nvGraphicFramePr>
        <p:xfrm>
          <a:off x="2032000" y="2340864"/>
          <a:ext cx="8128000" cy="379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1919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CFEF88E6-D1A8-7748-BBC1-E9BFB0B8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ru-RU" altLang="ru-RU" sz="2400">
                <a:solidFill>
                  <a:schemeClr val="bg1">
                    <a:lumMod val="85000"/>
                    <a:lumOff val="15000"/>
                  </a:schemeClr>
                </a:solidFill>
                <a:ea typeface="Arial" panose="020B0604020202020204" pitchFamily="34" charset="0"/>
              </a:rPr>
              <a:t>Согласованность с рынком труда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C7EA7B-802E-41F4-8926-C4475287A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xmlns="" id="{BFFBDA80-FE1C-409A-BBF8-03EF3FC07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437952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968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2" name="Заголовок 2">
            <a:extLst>
              <a:ext uri="{FF2B5EF4-FFF2-40B4-BE49-F238E27FC236}">
                <a16:creationId xmlns:a16="http://schemas.microsoft.com/office/drawing/2014/main" xmlns="" id="{97BCCB5A-CA21-FE41-B3A2-DD76EDC0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0" lang="ru-RU" altLang="ru-RU" sz="3100" dirty="0">
                <a:solidFill>
                  <a:schemeClr val="tx1"/>
                </a:solidFill>
              </a:rPr>
              <a:t>Главный принцип: </a:t>
            </a:r>
            <a:r>
              <a:rPr kumimoji="0" lang="en-US" altLang="ru-RU" sz="3100" dirty="0" err="1">
                <a:solidFill>
                  <a:schemeClr val="tx1"/>
                </a:solidFill>
              </a:rPr>
              <a:t>Реалистичность</a:t>
            </a:r>
            <a:r>
              <a:rPr kumimoji="0" lang="en-US" altLang="ru-RU" sz="3100" dirty="0">
                <a:solidFill>
                  <a:schemeClr val="tx1"/>
                </a:solidFill>
              </a:rPr>
              <a:t>!</a:t>
            </a:r>
            <a:br>
              <a:rPr kumimoji="0" lang="en-US" altLang="ru-RU" sz="3100" dirty="0">
                <a:solidFill>
                  <a:schemeClr val="tx1"/>
                </a:solidFill>
              </a:rPr>
            </a:br>
            <a:r>
              <a:rPr kumimoji="0" lang="en-US" altLang="ru-RU" sz="3100" dirty="0">
                <a:solidFill>
                  <a:schemeClr val="tx1"/>
                </a:solidFill>
              </a:rPr>
              <a:t>(</a:t>
            </a:r>
            <a:r>
              <a:rPr lang="en-US" altLang="ru-RU" sz="3100" dirty="0" err="1">
                <a:solidFill>
                  <a:schemeClr val="tx1"/>
                </a:solidFill>
              </a:rPr>
              <a:t>Если</a:t>
            </a:r>
            <a:r>
              <a:rPr lang="en-US" altLang="ru-RU" sz="3100" dirty="0">
                <a:solidFill>
                  <a:schemeClr val="tx1"/>
                </a:solidFill>
              </a:rPr>
              <a:t> </a:t>
            </a:r>
            <a:r>
              <a:rPr lang="en-US" altLang="ru-RU" sz="3100" dirty="0" err="1">
                <a:solidFill>
                  <a:schemeClr val="tx1"/>
                </a:solidFill>
              </a:rPr>
              <a:t>есть</a:t>
            </a:r>
            <a:r>
              <a:rPr lang="en-US" altLang="ru-RU" sz="3100" dirty="0">
                <a:solidFill>
                  <a:schemeClr val="tx1"/>
                </a:solidFill>
              </a:rPr>
              <a:t> </a:t>
            </a:r>
            <a:r>
              <a:rPr lang="en-US" altLang="ru-RU" sz="3100" dirty="0" err="1">
                <a:solidFill>
                  <a:schemeClr val="tx1"/>
                </a:solidFill>
              </a:rPr>
              <a:t>неоправденные</a:t>
            </a:r>
            <a:r>
              <a:rPr lang="en-US" altLang="ru-RU" sz="3100" dirty="0">
                <a:solidFill>
                  <a:schemeClr val="tx1"/>
                </a:solidFill>
              </a:rPr>
              <a:t> </a:t>
            </a:r>
            <a:r>
              <a:rPr lang="en-US" altLang="ru-RU" sz="3100" dirty="0" err="1">
                <a:solidFill>
                  <a:schemeClr val="tx1"/>
                </a:solidFill>
              </a:rPr>
              <a:t>ожидания</a:t>
            </a:r>
            <a:r>
              <a:rPr lang="en-US" altLang="ru-RU" sz="3100" dirty="0">
                <a:solidFill>
                  <a:schemeClr val="tx1"/>
                </a:solidFill>
              </a:rPr>
              <a:t> – </a:t>
            </a:r>
            <a:r>
              <a:rPr lang="en-US" altLang="ru-RU" sz="3100" dirty="0" err="1">
                <a:solidFill>
                  <a:schemeClr val="tx1"/>
                </a:solidFill>
              </a:rPr>
              <a:t>будут</a:t>
            </a:r>
            <a:r>
              <a:rPr lang="en-US" altLang="ru-RU" sz="3100" dirty="0">
                <a:solidFill>
                  <a:schemeClr val="tx1"/>
                </a:solidFill>
              </a:rPr>
              <a:t> </a:t>
            </a:r>
            <a:r>
              <a:rPr lang="en-US" altLang="ru-RU" sz="3100" dirty="0" err="1">
                <a:solidFill>
                  <a:schemeClr val="tx1"/>
                </a:solidFill>
              </a:rPr>
              <a:t>и</a:t>
            </a:r>
            <a:r>
              <a:rPr lang="en-US" altLang="ru-RU" sz="3100" dirty="0">
                <a:solidFill>
                  <a:schemeClr val="tx1"/>
                </a:solidFill>
              </a:rPr>
              <a:t> </a:t>
            </a:r>
            <a:r>
              <a:rPr lang="en-US" altLang="ru-RU" sz="3100" dirty="0" err="1">
                <a:solidFill>
                  <a:schemeClr val="tx1"/>
                </a:solidFill>
              </a:rPr>
              <a:t>разочарования</a:t>
            </a:r>
            <a:r>
              <a:rPr lang="en-US" altLang="ru-RU" sz="3100" dirty="0">
                <a:solidFill>
                  <a:schemeClr val="tx1"/>
                </a:solidFill>
              </a:rPr>
              <a:t>!)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625" name="Picture 2" descr="C:\Users\Ульяна\Documents\Прикольные картинки и фотки\Зверушки\r_.jpg">
            <a:extLst>
              <a:ext uri="{FF2B5EF4-FFF2-40B4-BE49-F238E27FC236}">
                <a16:creationId xmlns:a16="http://schemas.microsoft.com/office/drawing/2014/main" xmlns="" id="{61C7E554-399B-0F49-B77A-6AEA3FC82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10" r="1" b="134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54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A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0" y="643467"/>
            <a:ext cx="68778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14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18427556-AECA-B14C-87C0-2ECEA87B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ea typeface="Arial" panose="020B0604020202020204" pitchFamily="34" charset="0"/>
              </a:rPr>
              <a:t>К какому типу профессий тяготеем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xmlns="" id="{7288FAC0-A9AC-144F-9A3C-0EAAE16E4F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87789345"/>
              </p:ext>
            </p:extLst>
          </p:nvPr>
        </p:nvGraphicFramePr>
        <p:xfrm>
          <a:off x="1981201" y="1600200"/>
          <a:ext cx="4037013" cy="45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A937FD36-DAC1-D64B-A84C-378DCF7077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91367206"/>
              </p:ext>
            </p:extLst>
          </p:nvPr>
        </p:nvGraphicFramePr>
        <p:xfrm>
          <a:off x="6170613" y="1600200"/>
          <a:ext cx="4038600" cy="45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6437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97CB01C7-6677-DB45-B51A-2481FE34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9322"/>
          </a:xfrm>
        </p:spPr>
        <p:txBody>
          <a:bodyPr/>
          <a:lstStyle/>
          <a:p>
            <a:r>
              <a:rPr lang="ru-RU" altLang="ru-RU" dirty="0">
                <a:ea typeface="Arial" panose="020B0604020202020204" pitchFamily="34" charset="0"/>
              </a:rPr>
              <a:t>Интегрированный подход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AA53B818-04F4-504E-893D-69BC234D86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600201"/>
          <a:ext cx="8228013" cy="4969217"/>
        </p:xfrm>
        <a:graphic>
          <a:graphicData uri="http://schemas.openxmlformats.org/drawingml/2006/table">
            <a:tbl>
              <a:tblPr/>
              <a:tblGrid>
                <a:gridCol w="585788">
                  <a:extLst>
                    <a:ext uri="{9D8B030D-6E8A-4147-A177-3AD203B41FA5}">
                      <a16:colId xmlns:a16="http://schemas.microsoft.com/office/drawing/2014/main" xmlns="" val="71570114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xmlns="" val="3881771888"/>
                    </a:ext>
                  </a:extLst>
                </a:gridCol>
                <a:gridCol w="5984875">
                  <a:extLst>
                    <a:ext uri="{9D8B030D-6E8A-4147-A177-3AD203B41FA5}">
                      <a16:colId xmlns:a16="http://schemas.microsoft.com/office/drawing/2014/main" xmlns="" val="3854717567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Класс профессий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90460"/>
                  </a:ext>
                </a:extLst>
              </a:tr>
              <a:tr h="13716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Человек-человек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Социально-гуманитарное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направление включает в себя широкий спектр профессий, связанных с функционированием и развитием общества; исследование устройства социума и анализ его проблем, познание человека и его внутреннего мира, организация обучения и просвещения, системы общественной помощи и услуг и др.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933237"/>
                  </a:ext>
                </a:extLst>
              </a:tr>
              <a:tr h="17986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Человек-техника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Производственно-технологический профиль обучения включает в себя профессии, связанные с внедрением, контролем и практической реализацией способов производства в различных областях промышленности.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Инженерно-технологический профиль связан с использованием технических устройств и оборудования, а также с ручным трудом и применением различных инструментов.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492635"/>
                  </a:ext>
                </a:extLst>
              </a:tr>
              <a:tr h="11588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Человек-природа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Профессии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сельскохозяйственного 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профиля подойдут тем, кто любит живую природу и хочет работать на свежем воздухе. От ухода за собаками в приюте до испытания методов возделывания пшеницы- выбор огромен и продолжает расти.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436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322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E2A2A5D0-738E-2749-95BF-9F493D54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6377"/>
          </a:xfrm>
        </p:spPr>
        <p:txBody>
          <a:bodyPr/>
          <a:lstStyle/>
          <a:p>
            <a:r>
              <a:rPr lang="ru-RU" altLang="ru-RU" dirty="0">
                <a:ea typeface="Arial" panose="020B0604020202020204" pitchFamily="34" charset="0"/>
              </a:rPr>
              <a:t>Интегрированный подход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09C7C84B-3635-304B-BB82-DF78EDF6D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4038705"/>
              </p:ext>
            </p:extLst>
          </p:nvPr>
        </p:nvGraphicFramePr>
        <p:xfrm>
          <a:off x="1981201" y="1600240"/>
          <a:ext cx="8228013" cy="4023240"/>
        </p:xfrm>
        <a:graphic>
          <a:graphicData uri="http://schemas.openxmlformats.org/drawingml/2006/table">
            <a:tbl>
              <a:tblPr/>
              <a:tblGrid>
                <a:gridCol w="585788">
                  <a:extLst>
                    <a:ext uri="{9D8B030D-6E8A-4147-A177-3AD203B41FA5}">
                      <a16:colId xmlns:a16="http://schemas.microsoft.com/office/drawing/2014/main" xmlns="" val="1788614129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xmlns="" val="96331993"/>
                    </a:ext>
                  </a:extLst>
                </a:gridCol>
                <a:gridCol w="5913438">
                  <a:extLst>
                    <a:ext uri="{9D8B030D-6E8A-4147-A177-3AD203B41FA5}">
                      <a16:colId xmlns:a16="http://schemas.microsoft.com/office/drawing/2014/main" xmlns="" val="1140351134"/>
                    </a:ext>
                  </a:extLst>
                </a:gridCol>
              </a:tblGrid>
              <a:tr h="59379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Класс профессий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803551"/>
                  </a:ext>
                </a:extLst>
              </a:tr>
              <a:tr h="12725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Человек-художественный образ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Творческое направление включает в себя профессии, связанные с деятельностью по созданию новых образов, предметов или событий, изучению или воплощению уже имеющегося в разных направлениях ( литература, музыка, графика и визуализация, техническое и прикладное творчество).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406663"/>
                  </a:ext>
                </a:extLst>
              </a:tr>
              <a:tr h="186630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5. 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Человек-информация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Информационно-технологический, математический профиль включает в себя целый ряд профессий, связанных с обработкой информации и использованием технологий, построенных на достижениях математики, прежде всего, различного рода вычислительных машин.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Финансово-экономическое направление включает в себя профессии, связанные с анализом, учетом и рациональным управлением финансовыми и другими материальными ресурсами.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59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805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ED707F6B-F81B-1A43-B48A-82480272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3236"/>
          </a:xfrm>
        </p:spPr>
        <p:txBody>
          <a:bodyPr/>
          <a:lstStyle/>
          <a:p>
            <a:r>
              <a:rPr lang="ru-RU" altLang="ru-RU" dirty="0">
                <a:ea typeface="Arial" panose="020B0604020202020204" pitchFamily="34" charset="0"/>
              </a:rPr>
              <a:t>Интегрированный подход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0D2B9014-3CE4-8942-ABA9-99837B8B8E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1" y="1600201"/>
          <a:ext cx="8228013" cy="3902407"/>
        </p:xfrm>
        <a:graphic>
          <a:graphicData uri="http://schemas.openxmlformats.org/drawingml/2006/table">
            <a:tbl>
              <a:tblPr/>
              <a:tblGrid>
                <a:gridCol w="585788">
                  <a:extLst>
                    <a:ext uri="{9D8B030D-6E8A-4147-A177-3AD203B41FA5}">
                      <a16:colId xmlns:a16="http://schemas.microsoft.com/office/drawing/2014/main" xmlns="" val="3507898599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xmlns="" val="1815299135"/>
                    </a:ext>
                  </a:extLst>
                </a:gridCol>
                <a:gridCol w="5697538">
                  <a:extLst>
                    <a:ext uri="{9D8B030D-6E8A-4147-A177-3AD203B41FA5}">
                      <a16:colId xmlns:a16="http://schemas.microsoft.com/office/drawing/2014/main" xmlns="" val="14209653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Класс профессий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513741"/>
                  </a:ext>
                </a:extLst>
              </a:tr>
              <a:tr h="14636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Человек-офис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Офисная группа  включает в себя профессии, связанные с работой в офисе (в администрации или органе государственной власти), прежде всего, с бумагами, документами и офисной техникой.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089743"/>
                  </a:ext>
                </a:extLst>
              </a:tr>
              <a:tr h="17986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7.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Профессии группы «кулинария»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kumimoji="1" sz="28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kumimoji="1"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kumimoji="1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Пищевая промышленность – совокупность отраслей промышленности, предприятия которых производят главным образом продукты питания. Почти в каждом сравнительно большом населенном пункте есть предприятия этой отрасли.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некоторых странах пищевая промышленность является отраслью международной специализации, в других – удовлетворяет потребности только своего населения.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65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768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69949-6A00-9143-8584-89AE5EED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Архитектура рабочего места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4CA679-3546-4E14-8FB8-F57168C3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D16E90-7C64-4C04-A50A-B866A1A9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E4DD59-5AA2-46C6-B6A8-9B4C62D19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60CE81C-67DC-489E-BFFB-877C80B85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внутренний, стол, мужчина, кух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97991D83-1DD1-BD43-844F-76CA42736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57" r="7277" b="2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FAD1C8-F85C-1D40-92AA-6A8487A47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Цели труда</a:t>
            </a:r>
          </a:p>
          <a:p>
            <a:r>
              <a:rPr lang="en-US" dirty="0"/>
              <a:t>Предмет труда (5/8/10)</a:t>
            </a:r>
          </a:p>
          <a:p>
            <a:r>
              <a:rPr lang="en-US" dirty="0"/>
              <a:t>Средства труда</a:t>
            </a:r>
          </a:p>
          <a:p>
            <a:r>
              <a:rPr lang="en-US" dirty="0"/>
              <a:t>Условия труда</a:t>
            </a:r>
          </a:p>
          <a:p>
            <a:r>
              <a:rPr lang="en-US" dirty="0"/>
              <a:t>Особенности работы</a:t>
            </a:r>
          </a:p>
          <a:p>
            <a:r>
              <a:rPr lang="en-US" dirty="0"/>
              <a:t>Профессионально важные качества</a:t>
            </a:r>
          </a:p>
          <a:p>
            <a:r>
              <a:rPr lang="en-US" dirty="0"/>
              <a:t>Школьные предметы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17520601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3E2"/>
      </a:lt2>
      <a:accent1>
        <a:srgbClr val="55ADB7"/>
      </a:accent1>
      <a:accent2>
        <a:srgbClr val="639AD6"/>
      </a:accent2>
      <a:accent3>
        <a:srgbClr val="7F85DD"/>
      </a:accent3>
      <a:accent4>
        <a:srgbClr val="8C63D6"/>
      </a:accent4>
      <a:accent5>
        <a:srgbClr val="C87FDD"/>
      </a:accent5>
      <a:accent6>
        <a:srgbClr val="D663C0"/>
      </a:accent6>
      <a:hlink>
        <a:srgbClr val="AE7169"/>
      </a:hlink>
      <a:folHlink>
        <a:srgbClr val="7F7F7F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1376</Words>
  <Application>Microsoft Office PowerPoint</Application>
  <PresentationFormat>Произвольный</PresentationFormat>
  <Paragraphs>251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DividendVTI</vt:lpstr>
      <vt:lpstr>Инновационные подходы к карьерному проектированию в свете трансформации рынка труда и образования</vt:lpstr>
      <vt:lpstr>Слайд 2</vt:lpstr>
      <vt:lpstr>Слайд 3</vt:lpstr>
      <vt:lpstr>Слайд 4</vt:lpstr>
      <vt:lpstr>К какому типу профессий тяготеем</vt:lpstr>
      <vt:lpstr>Интегрированный подход</vt:lpstr>
      <vt:lpstr>Интегрированный подход</vt:lpstr>
      <vt:lpstr>Интегрированный подход</vt:lpstr>
      <vt:lpstr>Архитектура рабочего места</vt:lpstr>
      <vt:lpstr>Кейсы построить архитектуры профессии</vt:lpstr>
      <vt:lpstr>Варианты  архитектуры</vt:lpstr>
      <vt:lpstr>Кейсы: построить архитектуры профессии</vt:lpstr>
      <vt:lpstr>Варианты  архитектуры</vt:lpstr>
      <vt:lpstr>Слайд 14</vt:lpstr>
      <vt:lpstr>Ступени профориентации</vt:lpstr>
      <vt:lpstr>Многообразие методик и технологий диагностики зоны «может»</vt:lpstr>
      <vt:lpstr>Определяем ведущее полушарие</vt:lpstr>
      <vt:lpstr>НАБЛЮДАЕМ ЗА ПРЕДПОЧТЕНИЯМИ и склонностями С ДЕТСТВА (до 7 лет)</vt:lpstr>
      <vt:lpstr>Поколение – объединение людей по ценностям</vt:lpstr>
      <vt:lpstr>О теории поколений</vt:lpstr>
      <vt:lpstr>Причины формирования поколений</vt:lpstr>
      <vt:lpstr>Теория пяти поколений</vt:lpstr>
      <vt:lpstr>Тихое (молчаливое) 1915-1949 гг.</vt:lpstr>
      <vt:lpstr>«Бумеры» (Вaby boomers) 1950-1970гг.</vt:lpstr>
      <vt:lpstr>Поколение X (1970- 1989 гг).</vt:lpstr>
      <vt:lpstr>Поколение Y(1990-2010 гг).</vt:lpstr>
      <vt:lpstr>Как взаимодействовать с «Y»?</vt:lpstr>
      <vt:lpstr>Поколение Z Или «Рожденные с гаджетами» (с 2010 гр)</vt:lpstr>
      <vt:lpstr>Тест 1</vt:lpstr>
      <vt:lpstr>Типология</vt:lpstr>
      <vt:lpstr>Книга в тему</vt:lpstr>
      <vt:lpstr>Задание</vt:lpstr>
      <vt:lpstr>Профессиональное поле Z</vt:lpstr>
      <vt:lpstr>Согласованность с рынком труда</vt:lpstr>
      <vt:lpstr>Главный принцип: Реалистичность! (Если есть неоправденные ожидания – будут и разочарования!)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аспекты профориентации</dc:title>
  <dc:creator>Назарова Ульяна Анатольевна</dc:creator>
  <cp:lastModifiedBy>zoom</cp:lastModifiedBy>
  <cp:revision>4</cp:revision>
  <dcterms:created xsi:type="dcterms:W3CDTF">2020-04-15T05:54:46Z</dcterms:created>
  <dcterms:modified xsi:type="dcterms:W3CDTF">2021-02-26T09:16:18Z</dcterms:modified>
</cp:coreProperties>
</file>