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25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8973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4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7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7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26453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32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0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62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8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92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4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7A5BED4-907D-4FF1-BF65-5424AD3D228F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6ABE828-522A-44AB-AAEF-1DB9C14284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64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D60EA-EF81-4701-94D6-3069477DC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ПРОЕКТ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6331D7-42FF-4027-9223-E12976092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этапы 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val="317816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6D2C8-9AB7-4371-86C8-73EA0BD4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ВИНДИВИДУАЛЬНОМ ПРОЕКТЕ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F2139-0F0A-4411-BB16-3C8BAD815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 заключении подводят общие итоги всей работы.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теме, проблеме было посвящено исследование?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были цель и задачи исследования?  Выполнены ли они?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 вы узнали?  Чему научились?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практическое значение может иметь исследование?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07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97F43-BE79-4F4A-B591-95EDB7E0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ЭТАП- ОФОРМЛЕНИЕ ИССЛЕДОВАТЕЛЬСКОГО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C0C538-37D8-4536-AF31-EEB0C611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Текст: выравнивание по ширине, шрифт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TimesNewRoman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12пт, интервал одинарный, отступ первой строки 1,25.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Поля: левое 3 см, правое 1,5 см, верхнее 2 см, нижнее 2 см.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страниц: снизу, по центру. На титульном листе не ставится.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необходимо составлять по определенным правилам.  Печатная литература: фамилия автора и его инициалы. Заглавие. Место издания. Издательство. Год издания. Количество страниц.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название сайта, адрес сайта, ссылка на ресурс.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928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4BC34-8C40-4004-8C08-7F354091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386" y="3761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ЭТАП- ПРЕДЗАЩИТА И ЗАЩИТА ИНДИВИДУАЛЬНОГО 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B22DE1-AE42-4933-9F2C-E1EEF387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ТЕКСТА ДОКЛАДА НА ПРЕДЗАЩИТУ И ЗАЩИТУ ПРОЕКТА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Содержание текста доклада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Обращение к слушателям   например, «Уважаемые члены комиссии разрешите представить Вашему вниманию проект на тему « …. 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Информация об актуальности, проблеме, цели, гипотезе исследования.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Краткое изложение хода исследования, наиболее яркие его моменты,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самое интересное в проекте.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Выводы, к которым пришел автор исследования.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Перспективы дальнейших исследований.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Завершение выступления     «Спасибо за внимание» или «Благодарю за внимание».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5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0C5C1-D611-462E-A341-BACDE577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КОМПЬЮТЕРНОЙ ПРЕЗЕНТАЦИИ ИНДИВИДУАЛЬНОГО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55B83F-B832-4EEC-ACF1-3A358F356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доклада около 5-7 минут, поэтому в презентации достаточно 7-10 слайдов.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Не рекомендуется читать свой доклад по слайдам, это снижает общую оценку работы.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Если автор не включил презентацию, читая доклад, это можно сделать после доклада, подробно остановившись на слайдах, отражающих основное содержание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44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B28D2-F61F-45A1-A332-2FC9F099D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54CC7F-D47C-4293-8C0A-DB421EA4E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3200400"/>
            <a:ext cx="9601200" cy="45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84106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D6C41-295B-4CBF-AF32-ABDB7EF4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ЭТАП: ВЫБОР СФЕРЫ ДЕЯТЕЛЬНОСТИ.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ВЫБОР ТЕМЫ ИНДИВИДУАЛЬНОГО ПРОЕКТА.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5895C1-7830-4B75-9E07-A80D2225D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область человеческих знаний вам наиболее интересна?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школьный предмет вам наиболее интересен?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предметам вам интересно читать дополнительную литературу?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может быть по филологии, лингвистике, искусствоведению, социологии, механике, медицине, психологии, информатике, экономике, туризму, спорту и физической культуре, демографии.</a:t>
            </a: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9777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38242-2ECE-41B4-97A4-5EDC185AA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065AD1-EB51-4365-AA88-EDC5AF515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явление, процесс, организм.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определения объекта следует дать ответ на вопрос: «Что конкретно исследуется?».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то, в каком аспекте будет исследоваться объект, или та позиция, с которой он будет изучаться.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 исследования: формируемая модель медицинского кластера города Уфа.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процесс возникновения, формирования, современные особенности и перспективы создания медицинского кластера г. Уфы.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 исследования - кусок школьного мела, предмет: мел как физическое тело.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объекта и предмета важно для того, чтобы ограничить исследование, не изучать сразу все, а направить мысли на что-то одно, конкретное.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70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85FE3-F977-4315-BB8C-C3CC803E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ИНДИВИДУАЛЬНОГО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FF12C9-02FA-466A-BEDF-78EAEBDD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 – это запланированный конечный результат.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формулировки цели исследовательской деятельности можно использовать следующие шаблоны: «Разработать план наблюдения за…», «Дать описание…», «Сравнить…», «Классифицировать…», «Объяснить…», «Установить взаимосвязь…», «Составить…», «Определить…».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исследование может быть направлено на достижение одной цели, но цель всегда конкретизируют задачи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5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9D3B9-9568-43D4-8A30-67C8BC7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ИНДИВИДУАЛЬНОГО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2F87F-F624-43C5-AFBB-7880C2E7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 каждая задача направлена на одну из глав исследования. Рекомендуется сформулировать 3-5 задач.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Формулировку задач можно начинать со слов: изучить, проанализировать, классифицировать, провести наблюдение, описать, объяснить, сравнить, смоделировать, составить прогноз, разработать, выявить, установить, дать определение, обобщить.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состоялось, если решены все поставленные в нем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35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FB8CC-0DAC-40E0-B728-04EC4743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ИСПОЛЬЗУЕМЫЕ ПРИ НАПИСАНИИ ИНДИВИДУАЛЬНОГО ПРОЕКТА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1AE971-6CEC-470D-A908-9E4AE8EFB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 связаны с тем, какими средствами будет проводиться работа над проектом.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наблюдение, опыт, эксперимент, тестирование, интервьюирование, анкетирование, мониторинг, описание, анализ, объяснение, сравнение, а также частные предметные методы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84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AEF4C-75AA-48D5-A442-06ADA1D9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ПРАКТИЧЕСКАЯ ЗНАЧИМОСТЬИНДИВИДУАЛЬНОГО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0502FA-EB7F-4AA8-AEE4-C57E1251A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формулировки новизны и практической значимости  можно использовать ответы на следующие вопросы: «Что нового я узнаю в ходе исследования?», «Чему научусь?», «Где можно использовать полученные знания и умения?».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78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4D35F-963A-42FD-A8E3-101CD292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ЭМПИРИЧЕСКАЯ БАЗАИНДИВИДУАЛЬНОГО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8B797-E14A-4242-994C-2EDA35240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   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теоретических основаниях исследования нужно указать те теории, законы, идеи (и их авторов), которые ученик будет пользоваться в ходе работы. Здесь же можно указать авторов тех научных трудов, книг, которыми планирует пользоваться школьник.  Можно указать какую  статистическую отчетность использовал в своем исследовании.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5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E2EC-A6FB-4442-8505-9739ECF7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: СБОР МАТЕРИАЛА ДЛЯ ИССЛЕДОВАНИЯ И НАПИСАНИЕ ОСНОВНОЙ  ЧАСТИ ИНДИВИДУАЛЬНОГО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7213E2-B109-4F80-B749-787E8FBE8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Здесь сосредоточено основное содержание исследования, которое включает в себя 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или 3 главы.</a:t>
            </a: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глава  отражает теоретический аспект исследования. Здесь дается анализ литературы, исторические этапы развития, отечественный и зарубежный опыт, нормативно-правовое регулирование по теме исследования. </a:t>
            </a: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глава практический (экспериментальный, аналитический). Здесь размещают описание   и результаты наблюдений, опытов, экспериментов, опросов, анализа документов и отчетов, выявляют недостатки, замечания в результате исследования. </a:t>
            </a:r>
          </a:p>
          <a:p>
            <a:pPr algn="just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глава – это конкретные предложения (мероприятия) по совершенствованию. Ваши предложения.</a:t>
            </a:r>
          </a:p>
          <a:p>
            <a:pPr marL="0" indent="0" algn="just">
              <a:buNone/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содержании основной части должно быть отражено выполнение всех задач и целей, определенных в методологических характеристиках (во Введении).	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Каждая глава исследования включает в себя 2-3 параграфа.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Каждую главу можно завершать кратким промежуточным выводом.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23591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75</TotalTime>
  <Words>940</Words>
  <Application>Microsoft Office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Franklin Gothic Book</vt:lpstr>
      <vt:lpstr>Times New Roman</vt:lpstr>
      <vt:lpstr>Уголки</vt:lpstr>
      <vt:lpstr>ИНДИВИДУАЛЬНЫЙ ПРОЕКТ</vt:lpstr>
      <vt:lpstr>1 ЭТАП: ВЫБОР СФЕРЫ ДЕЯТЕЛЬНОСТИ.  ВЫБОР ТЕМЫ ИНДИВИДУАЛЬНОГО ПРОЕКТА. </vt:lpstr>
      <vt:lpstr>ОБЪЕКТ И ПРЕДМЕТ ИССЛЕДОВАНИЯ</vt:lpstr>
      <vt:lpstr>ЦЕЛЬ ИНДИВИДУАЛЬНОГО ПРОЕКТА </vt:lpstr>
      <vt:lpstr>ЗАДАЧИ ИНДИВИДУАЛЬНОГО ПРОЕКТА</vt:lpstr>
      <vt:lpstr>МЕТОДЫ ИСПОЛЬЗУЕМЫЕ ПРИ НАПИСАНИИ ИНДИВИДУАЛЬНОГО ПРОЕКТА </vt:lpstr>
      <vt:lpstr>НОВИЗНА И ПРАКТИЧЕСКАЯ ЗНАЧИМОСТЬИНДИВИДУАЛЬНОГО ПРОЕКТА </vt:lpstr>
      <vt:lpstr>ЭМПИРИЧЕСКАЯ БАЗАИНДИВИДУАЛЬНОГО ПРОЕКТА </vt:lpstr>
      <vt:lpstr>2 ЭТАП : СБОР МАТЕРИАЛА ДЛЯ ИССЛЕДОВАНИЯ И НАПИСАНИЕ ОСНОВНОЙ  ЧАСТИ ИНДИВИДУАЛЬНОГО ПРОЕКТА</vt:lpstr>
      <vt:lpstr>ЗАКЛЮЧЕНИЕ ВИНДИВИДУАЛЬНОМ ПРОЕКТЕ</vt:lpstr>
      <vt:lpstr>3 ЭТАП- ОФОРМЛЕНИЕ ИССЛЕДОВАТЕЛЬСКОГО ПРОЕКТА </vt:lpstr>
      <vt:lpstr>4 ЭТАП- ПРЕДЗАЩИТА И ЗАЩИТА ИНДИВИДУАЛЬНОГО  ПРОЕКТА</vt:lpstr>
      <vt:lpstr>СОСТАВЛЕНИЕ КОМПЬЮТЕРНОЙ ПРЕЗЕНТАЦИИ ИНДИВИДУАЛЬНОГО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 –ИССЛЕДОВАТЕЛЬСКАЯ ДЕЯТЕЛЬНОСТЬ</dc:title>
  <dc:creator>Admin</dc:creator>
  <cp:lastModifiedBy>Admin</cp:lastModifiedBy>
  <cp:revision>61</cp:revision>
  <dcterms:created xsi:type="dcterms:W3CDTF">2021-08-26T09:31:24Z</dcterms:created>
  <dcterms:modified xsi:type="dcterms:W3CDTF">2021-08-26T12:14:45Z</dcterms:modified>
</cp:coreProperties>
</file>